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vsdx" ContentType="application/vnd.ms-visio.drawing"/>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64" r:id="rId2"/>
    <p:sldId id="261" r:id="rId3"/>
  </p:sldIdLst>
  <p:sldSz cx="43200638" cy="32399288"/>
  <p:notesSz cx="6858000" cy="9144000"/>
  <p:defaultTextStyle>
    <a:defPPr>
      <a:defRPr lang="tr-TR"/>
    </a:defPPr>
    <a:lvl1pPr marL="0" algn="l" defTabSz="3625339" rtl="0" eaLnBrk="1" latinLnBrk="0" hangingPunct="1">
      <a:defRPr sz="7133" kern="1200">
        <a:solidFill>
          <a:schemeClr val="tx1"/>
        </a:solidFill>
        <a:latin typeface="+mn-lt"/>
        <a:ea typeface="+mn-ea"/>
        <a:cs typeface="+mn-cs"/>
      </a:defRPr>
    </a:lvl1pPr>
    <a:lvl2pPr marL="1812672" algn="l" defTabSz="3625339" rtl="0" eaLnBrk="1" latinLnBrk="0" hangingPunct="1">
      <a:defRPr sz="7133" kern="1200">
        <a:solidFill>
          <a:schemeClr val="tx1"/>
        </a:solidFill>
        <a:latin typeface="+mn-lt"/>
        <a:ea typeface="+mn-ea"/>
        <a:cs typeface="+mn-cs"/>
      </a:defRPr>
    </a:lvl2pPr>
    <a:lvl3pPr marL="3625339" algn="l" defTabSz="3625339" rtl="0" eaLnBrk="1" latinLnBrk="0" hangingPunct="1">
      <a:defRPr sz="7133" kern="1200">
        <a:solidFill>
          <a:schemeClr val="tx1"/>
        </a:solidFill>
        <a:latin typeface="+mn-lt"/>
        <a:ea typeface="+mn-ea"/>
        <a:cs typeface="+mn-cs"/>
      </a:defRPr>
    </a:lvl3pPr>
    <a:lvl4pPr marL="5438007" algn="l" defTabSz="3625339" rtl="0" eaLnBrk="1" latinLnBrk="0" hangingPunct="1">
      <a:defRPr sz="7133" kern="1200">
        <a:solidFill>
          <a:schemeClr val="tx1"/>
        </a:solidFill>
        <a:latin typeface="+mn-lt"/>
        <a:ea typeface="+mn-ea"/>
        <a:cs typeface="+mn-cs"/>
      </a:defRPr>
    </a:lvl4pPr>
    <a:lvl5pPr marL="7250679" algn="l" defTabSz="3625339" rtl="0" eaLnBrk="1" latinLnBrk="0" hangingPunct="1">
      <a:defRPr sz="7133" kern="1200">
        <a:solidFill>
          <a:schemeClr val="tx1"/>
        </a:solidFill>
        <a:latin typeface="+mn-lt"/>
        <a:ea typeface="+mn-ea"/>
        <a:cs typeface="+mn-cs"/>
      </a:defRPr>
    </a:lvl5pPr>
    <a:lvl6pPr marL="9063346" algn="l" defTabSz="3625339" rtl="0" eaLnBrk="1" latinLnBrk="0" hangingPunct="1">
      <a:defRPr sz="7133" kern="1200">
        <a:solidFill>
          <a:schemeClr val="tx1"/>
        </a:solidFill>
        <a:latin typeface="+mn-lt"/>
        <a:ea typeface="+mn-ea"/>
        <a:cs typeface="+mn-cs"/>
      </a:defRPr>
    </a:lvl6pPr>
    <a:lvl7pPr marL="10876013" algn="l" defTabSz="3625339" rtl="0" eaLnBrk="1" latinLnBrk="0" hangingPunct="1">
      <a:defRPr sz="7133" kern="1200">
        <a:solidFill>
          <a:schemeClr val="tx1"/>
        </a:solidFill>
        <a:latin typeface="+mn-lt"/>
        <a:ea typeface="+mn-ea"/>
        <a:cs typeface="+mn-cs"/>
      </a:defRPr>
    </a:lvl7pPr>
    <a:lvl8pPr marL="12688686" algn="l" defTabSz="3625339" rtl="0" eaLnBrk="1" latinLnBrk="0" hangingPunct="1">
      <a:defRPr sz="7133" kern="1200">
        <a:solidFill>
          <a:schemeClr val="tx1"/>
        </a:solidFill>
        <a:latin typeface="+mn-lt"/>
        <a:ea typeface="+mn-ea"/>
        <a:cs typeface="+mn-cs"/>
      </a:defRPr>
    </a:lvl8pPr>
    <a:lvl9pPr marL="14501353" algn="l" defTabSz="3625339" rtl="0" eaLnBrk="1" latinLnBrk="0" hangingPunct="1">
      <a:defRPr sz="7133"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77B75"/>
    <a:srgbClr val="F4E6AA"/>
    <a:srgbClr val="AF9B87"/>
    <a:srgbClr val="0D5971"/>
    <a:srgbClr val="CE8842"/>
    <a:srgbClr val="BDC7B5"/>
    <a:srgbClr val="E8D0DB"/>
    <a:srgbClr val="FAECFA"/>
    <a:srgbClr val="7D5447"/>
    <a:srgbClr val="CDA4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3" autoAdjust="0"/>
    <p:restoredTop sz="94660"/>
  </p:normalViewPr>
  <p:slideViewPr>
    <p:cSldViewPr snapToGrid="0">
      <p:cViewPr varScale="1">
        <p:scale>
          <a:sx n="24" d="100"/>
          <a:sy n="24" d="100"/>
        </p:scale>
        <p:origin x="14" y="106"/>
      </p:cViewPr>
      <p:guideLst/>
    </p:cSldViewPr>
  </p:slideViewPr>
  <p:notesTextViewPr>
    <p:cViewPr>
      <p:scale>
        <a:sx n="1" d="1"/>
        <a:sy n="1" d="1"/>
      </p:scale>
      <p:origin x="0" y="0"/>
    </p:cViewPr>
  </p:notesTextViewPr>
  <p:sorterViewPr>
    <p:cViewPr>
      <p:scale>
        <a:sx n="41" d="100"/>
        <a:sy n="41" d="100"/>
      </p:scale>
      <p:origin x="0" y="0"/>
    </p:cViewPr>
  </p:sorter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slide" Target="slides/slide2.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4.emf"/><Relationship Id="rId7" Type="http://schemas.openxmlformats.org/officeDocument/2006/relationships/image" Target="../media/image8.emf"/><Relationship Id="rId2" Type="http://schemas.openxmlformats.org/officeDocument/2006/relationships/image" Target="../media/image3.emf"/><Relationship Id="rId1" Type="http://schemas.openxmlformats.org/officeDocument/2006/relationships/image" Target="../media/image2.emf"/><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40048" y="5302386"/>
            <a:ext cx="36720542" cy="11279752"/>
          </a:xfrm>
        </p:spPr>
        <p:txBody>
          <a:bodyPr anchor="b"/>
          <a:lstStyle>
            <a:lvl1pPr algn="ctr">
              <a:defRPr sz="28346"/>
            </a:lvl1pPr>
          </a:lstStyle>
          <a:p>
            <a:r>
              <a:rPr lang="en-US" smtClean="0"/>
              <a:t>Click to edit Master title style</a:t>
            </a:r>
            <a:endParaRPr lang="en-US" dirty="0"/>
          </a:p>
        </p:txBody>
      </p:sp>
      <p:sp>
        <p:nvSpPr>
          <p:cNvPr id="3" name="Subtitle 2"/>
          <p:cNvSpPr>
            <a:spLocks noGrp="1"/>
          </p:cNvSpPr>
          <p:nvPr>
            <p:ph type="subTitle" idx="1"/>
          </p:nvPr>
        </p:nvSpPr>
        <p:spPr>
          <a:xfrm>
            <a:off x="5400080" y="17017128"/>
            <a:ext cx="32400479" cy="7822326"/>
          </a:xfrm>
        </p:spPr>
        <p:txBody>
          <a:bodyPr/>
          <a:lstStyle>
            <a:lvl1pPr marL="0" indent="0" algn="ctr">
              <a:buNone/>
              <a:defRPr sz="11338"/>
            </a:lvl1pPr>
            <a:lvl2pPr marL="2159950" indent="0" algn="ctr">
              <a:buNone/>
              <a:defRPr sz="9449"/>
            </a:lvl2pPr>
            <a:lvl3pPr marL="4319900" indent="0" algn="ctr">
              <a:buNone/>
              <a:defRPr sz="8504"/>
            </a:lvl3pPr>
            <a:lvl4pPr marL="6479850" indent="0" algn="ctr">
              <a:buNone/>
              <a:defRPr sz="7559"/>
            </a:lvl4pPr>
            <a:lvl5pPr marL="8639800" indent="0" algn="ctr">
              <a:buNone/>
              <a:defRPr sz="7559"/>
            </a:lvl5pPr>
            <a:lvl6pPr marL="10799750" indent="0" algn="ctr">
              <a:buNone/>
              <a:defRPr sz="7559"/>
            </a:lvl6pPr>
            <a:lvl7pPr marL="12959700" indent="0" algn="ctr">
              <a:buNone/>
              <a:defRPr sz="7559"/>
            </a:lvl7pPr>
            <a:lvl8pPr marL="15119650" indent="0" algn="ctr">
              <a:buNone/>
              <a:defRPr sz="7559"/>
            </a:lvl8pPr>
            <a:lvl9pPr marL="17279600" indent="0" algn="ctr">
              <a:buNone/>
              <a:defRPr sz="7559"/>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8FB8479-C8B3-4EB9-B8E4-4A5797182542}" type="datetimeFigureOut">
              <a:rPr lang="tr-TR" smtClean="0"/>
              <a:t>19.08.2014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C5AD2766-5036-4D2D-815C-D9E43624AA52}" type="slidenum">
              <a:rPr lang="tr-TR" smtClean="0"/>
              <a:t>‹#›</a:t>
            </a:fld>
            <a:endParaRPr lang="tr-TR"/>
          </a:p>
        </p:txBody>
      </p:sp>
    </p:spTree>
    <p:extLst>
      <p:ext uri="{BB962C8B-B14F-4D97-AF65-F5344CB8AC3E}">
        <p14:creationId xmlns:p14="http://schemas.microsoft.com/office/powerpoint/2010/main" val="3660440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8FB8479-C8B3-4EB9-B8E4-4A5797182542}" type="datetimeFigureOut">
              <a:rPr lang="tr-TR" smtClean="0"/>
              <a:t>19.08.2014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C5AD2766-5036-4D2D-815C-D9E43624AA52}" type="slidenum">
              <a:rPr lang="tr-TR" smtClean="0"/>
              <a:t>‹#›</a:t>
            </a:fld>
            <a:endParaRPr lang="tr-TR"/>
          </a:p>
        </p:txBody>
      </p:sp>
    </p:spTree>
    <p:extLst>
      <p:ext uri="{BB962C8B-B14F-4D97-AF65-F5344CB8AC3E}">
        <p14:creationId xmlns:p14="http://schemas.microsoft.com/office/powerpoint/2010/main" val="12648509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0915459" y="1724962"/>
            <a:ext cx="9315138" cy="2745689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970046" y="1724962"/>
            <a:ext cx="27405405" cy="2745689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8FB8479-C8B3-4EB9-B8E4-4A5797182542}" type="datetimeFigureOut">
              <a:rPr lang="tr-TR" smtClean="0"/>
              <a:t>19.08.2014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C5AD2766-5036-4D2D-815C-D9E43624AA52}" type="slidenum">
              <a:rPr lang="tr-TR" smtClean="0"/>
              <a:t>‹#›</a:t>
            </a:fld>
            <a:endParaRPr lang="tr-TR"/>
          </a:p>
        </p:txBody>
      </p:sp>
    </p:spTree>
    <p:extLst>
      <p:ext uri="{BB962C8B-B14F-4D97-AF65-F5344CB8AC3E}">
        <p14:creationId xmlns:p14="http://schemas.microsoft.com/office/powerpoint/2010/main" val="41075462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8FB8479-C8B3-4EB9-B8E4-4A5797182542}" type="datetimeFigureOut">
              <a:rPr lang="tr-TR" smtClean="0"/>
              <a:t>19.08.2014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C5AD2766-5036-4D2D-815C-D9E43624AA52}" type="slidenum">
              <a:rPr lang="tr-TR" smtClean="0"/>
              <a:t>‹#›</a:t>
            </a:fld>
            <a:endParaRPr lang="tr-TR"/>
          </a:p>
        </p:txBody>
      </p:sp>
    </p:spTree>
    <p:extLst>
      <p:ext uri="{BB962C8B-B14F-4D97-AF65-F5344CB8AC3E}">
        <p14:creationId xmlns:p14="http://schemas.microsoft.com/office/powerpoint/2010/main" val="29212612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47546" y="8077332"/>
            <a:ext cx="37260550" cy="13477201"/>
          </a:xfrm>
        </p:spPr>
        <p:txBody>
          <a:bodyPr anchor="b"/>
          <a:lstStyle>
            <a:lvl1pPr>
              <a:defRPr sz="28346"/>
            </a:lvl1pPr>
          </a:lstStyle>
          <a:p>
            <a:r>
              <a:rPr lang="en-US" smtClean="0"/>
              <a:t>Click to edit Master title style</a:t>
            </a:r>
            <a:endParaRPr lang="en-US" dirty="0"/>
          </a:p>
        </p:txBody>
      </p:sp>
      <p:sp>
        <p:nvSpPr>
          <p:cNvPr id="3" name="Text Placeholder 2"/>
          <p:cNvSpPr>
            <a:spLocks noGrp="1"/>
          </p:cNvSpPr>
          <p:nvPr>
            <p:ph type="body" idx="1"/>
          </p:nvPr>
        </p:nvSpPr>
        <p:spPr>
          <a:xfrm>
            <a:off x="2947546" y="21682033"/>
            <a:ext cx="37260550" cy="7087342"/>
          </a:xfrm>
        </p:spPr>
        <p:txBody>
          <a:bodyPr/>
          <a:lstStyle>
            <a:lvl1pPr marL="0" indent="0">
              <a:buNone/>
              <a:defRPr sz="11338">
                <a:solidFill>
                  <a:schemeClr val="tx1"/>
                </a:solidFill>
              </a:defRPr>
            </a:lvl1pPr>
            <a:lvl2pPr marL="2159950" indent="0">
              <a:buNone/>
              <a:defRPr sz="9449">
                <a:solidFill>
                  <a:schemeClr val="tx1">
                    <a:tint val="75000"/>
                  </a:schemeClr>
                </a:solidFill>
              </a:defRPr>
            </a:lvl2pPr>
            <a:lvl3pPr marL="4319900" indent="0">
              <a:buNone/>
              <a:defRPr sz="8504">
                <a:solidFill>
                  <a:schemeClr val="tx1">
                    <a:tint val="75000"/>
                  </a:schemeClr>
                </a:solidFill>
              </a:defRPr>
            </a:lvl3pPr>
            <a:lvl4pPr marL="6479850" indent="0">
              <a:buNone/>
              <a:defRPr sz="7559">
                <a:solidFill>
                  <a:schemeClr val="tx1">
                    <a:tint val="75000"/>
                  </a:schemeClr>
                </a:solidFill>
              </a:defRPr>
            </a:lvl4pPr>
            <a:lvl5pPr marL="8639800" indent="0">
              <a:buNone/>
              <a:defRPr sz="7559">
                <a:solidFill>
                  <a:schemeClr val="tx1">
                    <a:tint val="75000"/>
                  </a:schemeClr>
                </a:solidFill>
              </a:defRPr>
            </a:lvl5pPr>
            <a:lvl6pPr marL="10799750" indent="0">
              <a:buNone/>
              <a:defRPr sz="7559">
                <a:solidFill>
                  <a:schemeClr val="tx1">
                    <a:tint val="75000"/>
                  </a:schemeClr>
                </a:solidFill>
              </a:defRPr>
            </a:lvl6pPr>
            <a:lvl7pPr marL="12959700" indent="0">
              <a:buNone/>
              <a:defRPr sz="7559">
                <a:solidFill>
                  <a:schemeClr val="tx1">
                    <a:tint val="75000"/>
                  </a:schemeClr>
                </a:solidFill>
              </a:defRPr>
            </a:lvl7pPr>
            <a:lvl8pPr marL="15119650" indent="0">
              <a:buNone/>
              <a:defRPr sz="7559">
                <a:solidFill>
                  <a:schemeClr val="tx1">
                    <a:tint val="75000"/>
                  </a:schemeClr>
                </a:solidFill>
              </a:defRPr>
            </a:lvl8pPr>
            <a:lvl9pPr marL="17279600" indent="0">
              <a:buNone/>
              <a:defRPr sz="7559">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8FB8479-C8B3-4EB9-B8E4-4A5797182542}" type="datetimeFigureOut">
              <a:rPr lang="tr-TR" smtClean="0"/>
              <a:t>19.08.2014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C5AD2766-5036-4D2D-815C-D9E43624AA52}" type="slidenum">
              <a:rPr lang="tr-TR" smtClean="0"/>
              <a:t>‹#›</a:t>
            </a:fld>
            <a:endParaRPr lang="tr-TR"/>
          </a:p>
        </p:txBody>
      </p:sp>
    </p:spTree>
    <p:extLst>
      <p:ext uri="{BB962C8B-B14F-4D97-AF65-F5344CB8AC3E}">
        <p14:creationId xmlns:p14="http://schemas.microsoft.com/office/powerpoint/2010/main" val="3625902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970044" y="8624810"/>
            <a:ext cx="18360271" cy="205570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21870323" y="8624810"/>
            <a:ext cx="18360271" cy="205570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8FB8479-C8B3-4EB9-B8E4-4A5797182542}" type="datetimeFigureOut">
              <a:rPr lang="tr-TR" smtClean="0"/>
              <a:t>19.08.2014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C5AD2766-5036-4D2D-815C-D9E43624AA52}" type="slidenum">
              <a:rPr lang="tr-TR" smtClean="0"/>
              <a:t>‹#›</a:t>
            </a:fld>
            <a:endParaRPr lang="tr-TR"/>
          </a:p>
        </p:txBody>
      </p:sp>
    </p:spTree>
    <p:extLst>
      <p:ext uri="{BB962C8B-B14F-4D97-AF65-F5344CB8AC3E}">
        <p14:creationId xmlns:p14="http://schemas.microsoft.com/office/powerpoint/2010/main" val="1699604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975671" y="1724969"/>
            <a:ext cx="37260550" cy="6262365"/>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75675" y="7942328"/>
            <a:ext cx="18275892" cy="3892412"/>
          </a:xfrm>
        </p:spPr>
        <p:txBody>
          <a:bodyPr anchor="b"/>
          <a:lstStyle>
            <a:lvl1pPr marL="0" indent="0">
              <a:buNone/>
              <a:defRPr sz="11338" b="1"/>
            </a:lvl1pPr>
            <a:lvl2pPr marL="2159950" indent="0">
              <a:buNone/>
              <a:defRPr sz="9449" b="1"/>
            </a:lvl2pPr>
            <a:lvl3pPr marL="4319900" indent="0">
              <a:buNone/>
              <a:defRPr sz="8504" b="1"/>
            </a:lvl3pPr>
            <a:lvl4pPr marL="6479850" indent="0">
              <a:buNone/>
              <a:defRPr sz="7559" b="1"/>
            </a:lvl4pPr>
            <a:lvl5pPr marL="8639800" indent="0">
              <a:buNone/>
              <a:defRPr sz="7559" b="1"/>
            </a:lvl5pPr>
            <a:lvl6pPr marL="10799750" indent="0">
              <a:buNone/>
              <a:defRPr sz="7559" b="1"/>
            </a:lvl6pPr>
            <a:lvl7pPr marL="12959700" indent="0">
              <a:buNone/>
              <a:defRPr sz="7559" b="1"/>
            </a:lvl7pPr>
            <a:lvl8pPr marL="15119650" indent="0">
              <a:buNone/>
              <a:defRPr sz="7559" b="1"/>
            </a:lvl8pPr>
            <a:lvl9pPr marL="17279600" indent="0">
              <a:buNone/>
              <a:defRPr sz="7559" b="1"/>
            </a:lvl9pPr>
          </a:lstStyle>
          <a:p>
            <a:pPr lvl="0"/>
            <a:r>
              <a:rPr lang="en-US" smtClean="0"/>
              <a:t>Click to edit Master text styles</a:t>
            </a:r>
          </a:p>
        </p:txBody>
      </p:sp>
      <p:sp>
        <p:nvSpPr>
          <p:cNvPr id="4" name="Content Placeholder 3"/>
          <p:cNvSpPr>
            <a:spLocks noGrp="1"/>
          </p:cNvSpPr>
          <p:nvPr>
            <p:ph sz="half" idx="2"/>
          </p:nvPr>
        </p:nvSpPr>
        <p:spPr>
          <a:xfrm>
            <a:off x="2975675" y="11834740"/>
            <a:ext cx="18275892" cy="174071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21870325" y="7942328"/>
            <a:ext cx="18365898" cy="3892412"/>
          </a:xfrm>
        </p:spPr>
        <p:txBody>
          <a:bodyPr anchor="b"/>
          <a:lstStyle>
            <a:lvl1pPr marL="0" indent="0">
              <a:buNone/>
              <a:defRPr sz="11338" b="1"/>
            </a:lvl1pPr>
            <a:lvl2pPr marL="2159950" indent="0">
              <a:buNone/>
              <a:defRPr sz="9449" b="1"/>
            </a:lvl2pPr>
            <a:lvl3pPr marL="4319900" indent="0">
              <a:buNone/>
              <a:defRPr sz="8504" b="1"/>
            </a:lvl3pPr>
            <a:lvl4pPr marL="6479850" indent="0">
              <a:buNone/>
              <a:defRPr sz="7559" b="1"/>
            </a:lvl4pPr>
            <a:lvl5pPr marL="8639800" indent="0">
              <a:buNone/>
              <a:defRPr sz="7559" b="1"/>
            </a:lvl5pPr>
            <a:lvl6pPr marL="10799750" indent="0">
              <a:buNone/>
              <a:defRPr sz="7559" b="1"/>
            </a:lvl6pPr>
            <a:lvl7pPr marL="12959700" indent="0">
              <a:buNone/>
              <a:defRPr sz="7559" b="1"/>
            </a:lvl7pPr>
            <a:lvl8pPr marL="15119650" indent="0">
              <a:buNone/>
              <a:defRPr sz="7559" b="1"/>
            </a:lvl8pPr>
            <a:lvl9pPr marL="17279600" indent="0">
              <a:buNone/>
              <a:defRPr sz="7559" b="1"/>
            </a:lvl9pPr>
          </a:lstStyle>
          <a:p>
            <a:pPr lvl="0"/>
            <a:r>
              <a:rPr lang="en-US" smtClean="0"/>
              <a:t>Click to edit Master text styles</a:t>
            </a:r>
          </a:p>
        </p:txBody>
      </p:sp>
      <p:sp>
        <p:nvSpPr>
          <p:cNvPr id="6" name="Content Placeholder 5"/>
          <p:cNvSpPr>
            <a:spLocks noGrp="1"/>
          </p:cNvSpPr>
          <p:nvPr>
            <p:ph sz="quarter" idx="4"/>
          </p:nvPr>
        </p:nvSpPr>
        <p:spPr>
          <a:xfrm>
            <a:off x="21870325" y="11834740"/>
            <a:ext cx="18365898" cy="174071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8FB8479-C8B3-4EB9-B8E4-4A5797182542}" type="datetimeFigureOut">
              <a:rPr lang="tr-TR" smtClean="0"/>
              <a:t>19.08.2014</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C5AD2766-5036-4D2D-815C-D9E43624AA52}" type="slidenum">
              <a:rPr lang="tr-TR" smtClean="0"/>
              <a:t>‹#›</a:t>
            </a:fld>
            <a:endParaRPr lang="tr-TR"/>
          </a:p>
        </p:txBody>
      </p:sp>
    </p:spTree>
    <p:extLst>
      <p:ext uri="{BB962C8B-B14F-4D97-AF65-F5344CB8AC3E}">
        <p14:creationId xmlns:p14="http://schemas.microsoft.com/office/powerpoint/2010/main" val="17287577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8FB8479-C8B3-4EB9-B8E4-4A5797182542}" type="datetimeFigureOut">
              <a:rPr lang="tr-TR" smtClean="0"/>
              <a:t>19.08.2014</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C5AD2766-5036-4D2D-815C-D9E43624AA52}" type="slidenum">
              <a:rPr lang="tr-TR" smtClean="0"/>
              <a:t>‹#›</a:t>
            </a:fld>
            <a:endParaRPr lang="tr-TR"/>
          </a:p>
        </p:txBody>
      </p:sp>
    </p:spTree>
    <p:extLst>
      <p:ext uri="{BB962C8B-B14F-4D97-AF65-F5344CB8AC3E}">
        <p14:creationId xmlns:p14="http://schemas.microsoft.com/office/powerpoint/2010/main" val="3557725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FB8479-C8B3-4EB9-B8E4-4A5797182542}" type="datetimeFigureOut">
              <a:rPr lang="tr-TR" smtClean="0"/>
              <a:t>19.08.2014</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C5AD2766-5036-4D2D-815C-D9E43624AA52}" type="slidenum">
              <a:rPr lang="tr-TR" smtClean="0"/>
              <a:t>‹#›</a:t>
            </a:fld>
            <a:endParaRPr lang="tr-TR"/>
          </a:p>
        </p:txBody>
      </p:sp>
    </p:spTree>
    <p:extLst>
      <p:ext uri="{BB962C8B-B14F-4D97-AF65-F5344CB8AC3E}">
        <p14:creationId xmlns:p14="http://schemas.microsoft.com/office/powerpoint/2010/main" val="19758863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975671" y="2159952"/>
            <a:ext cx="13933330" cy="7559834"/>
          </a:xfrm>
        </p:spPr>
        <p:txBody>
          <a:bodyPr anchor="b"/>
          <a:lstStyle>
            <a:lvl1pPr>
              <a:defRPr sz="15118"/>
            </a:lvl1pPr>
          </a:lstStyle>
          <a:p>
            <a:r>
              <a:rPr lang="en-US" smtClean="0"/>
              <a:t>Click to edit Master title style</a:t>
            </a:r>
            <a:endParaRPr lang="en-US" dirty="0"/>
          </a:p>
        </p:txBody>
      </p:sp>
      <p:sp>
        <p:nvSpPr>
          <p:cNvPr id="3" name="Content Placeholder 2"/>
          <p:cNvSpPr>
            <a:spLocks noGrp="1"/>
          </p:cNvSpPr>
          <p:nvPr>
            <p:ph idx="1"/>
          </p:nvPr>
        </p:nvSpPr>
        <p:spPr>
          <a:xfrm>
            <a:off x="18365898" y="4664905"/>
            <a:ext cx="21870323" cy="23024494"/>
          </a:xfrm>
        </p:spPr>
        <p:txBody>
          <a:bodyPr/>
          <a:lstStyle>
            <a:lvl1pPr>
              <a:defRPr sz="15118"/>
            </a:lvl1pPr>
            <a:lvl2pPr>
              <a:defRPr sz="13228"/>
            </a:lvl2pPr>
            <a:lvl3pPr>
              <a:defRPr sz="11338"/>
            </a:lvl3pPr>
            <a:lvl4pPr>
              <a:defRPr sz="9449"/>
            </a:lvl4pPr>
            <a:lvl5pPr>
              <a:defRPr sz="9449"/>
            </a:lvl5pPr>
            <a:lvl6pPr>
              <a:defRPr sz="9449"/>
            </a:lvl6pPr>
            <a:lvl7pPr>
              <a:defRPr sz="9449"/>
            </a:lvl7pPr>
            <a:lvl8pPr>
              <a:defRPr sz="9449"/>
            </a:lvl8pPr>
            <a:lvl9pPr>
              <a:defRPr sz="944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975671" y="9719786"/>
            <a:ext cx="13933330" cy="18007107"/>
          </a:xfrm>
        </p:spPr>
        <p:txBody>
          <a:bodyPr/>
          <a:lstStyle>
            <a:lvl1pPr marL="0" indent="0">
              <a:buNone/>
              <a:defRPr sz="7559"/>
            </a:lvl1pPr>
            <a:lvl2pPr marL="2159950" indent="0">
              <a:buNone/>
              <a:defRPr sz="6614"/>
            </a:lvl2pPr>
            <a:lvl3pPr marL="4319900" indent="0">
              <a:buNone/>
              <a:defRPr sz="5669"/>
            </a:lvl3pPr>
            <a:lvl4pPr marL="6479850" indent="0">
              <a:buNone/>
              <a:defRPr sz="4724"/>
            </a:lvl4pPr>
            <a:lvl5pPr marL="8639800" indent="0">
              <a:buNone/>
              <a:defRPr sz="4724"/>
            </a:lvl5pPr>
            <a:lvl6pPr marL="10799750" indent="0">
              <a:buNone/>
              <a:defRPr sz="4724"/>
            </a:lvl6pPr>
            <a:lvl7pPr marL="12959700" indent="0">
              <a:buNone/>
              <a:defRPr sz="4724"/>
            </a:lvl7pPr>
            <a:lvl8pPr marL="15119650" indent="0">
              <a:buNone/>
              <a:defRPr sz="4724"/>
            </a:lvl8pPr>
            <a:lvl9pPr marL="17279600" indent="0">
              <a:buNone/>
              <a:defRPr sz="4724"/>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8FB8479-C8B3-4EB9-B8E4-4A5797182542}" type="datetimeFigureOut">
              <a:rPr lang="tr-TR" smtClean="0"/>
              <a:t>19.08.2014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C5AD2766-5036-4D2D-815C-D9E43624AA52}" type="slidenum">
              <a:rPr lang="tr-TR" smtClean="0"/>
              <a:t>‹#›</a:t>
            </a:fld>
            <a:endParaRPr lang="tr-TR"/>
          </a:p>
        </p:txBody>
      </p:sp>
    </p:spTree>
    <p:extLst>
      <p:ext uri="{BB962C8B-B14F-4D97-AF65-F5344CB8AC3E}">
        <p14:creationId xmlns:p14="http://schemas.microsoft.com/office/powerpoint/2010/main" val="4828954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975671" y="2159952"/>
            <a:ext cx="13933330" cy="7559834"/>
          </a:xfrm>
        </p:spPr>
        <p:txBody>
          <a:bodyPr anchor="b"/>
          <a:lstStyle>
            <a:lvl1pPr>
              <a:defRPr sz="15118"/>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8365898" y="4664905"/>
            <a:ext cx="21870323" cy="23024494"/>
          </a:xfrm>
        </p:spPr>
        <p:txBody>
          <a:bodyPr anchor="t"/>
          <a:lstStyle>
            <a:lvl1pPr marL="0" indent="0">
              <a:buNone/>
              <a:defRPr sz="15118"/>
            </a:lvl1pPr>
            <a:lvl2pPr marL="2159950" indent="0">
              <a:buNone/>
              <a:defRPr sz="13228"/>
            </a:lvl2pPr>
            <a:lvl3pPr marL="4319900" indent="0">
              <a:buNone/>
              <a:defRPr sz="11338"/>
            </a:lvl3pPr>
            <a:lvl4pPr marL="6479850" indent="0">
              <a:buNone/>
              <a:defRPr sz="9449"/>
            </a:lvl4pPr>
            <a:lvl5pPr marL="8639800" indent="0">
              <a:buNone/>
              <a:defRPr sz="9449"/>
            </a:lvl5pPr>
            <a:lvl6pPr marL="10799750" indent="0">
              <a:buNone/>
              <a:defRPr sz="9449"/>
            </a:lvl6pPr>
            <a:lvl7pPr marL="12959700" indent="0">
              <a:buNone/>
              <a:defRPr sz="9449"/>
            </a:lvl7pPr>
            <a:lvl8pPr marL="15119650" indent="0">
              <a:buNone/>
              <a:defRPr sz="9449"/>
            </a:lvl8pPr>
            <a:lvl9pPr marL="17279600" indent="0">
              <a:buNone/>
              <a:defRPr sz="9449"/>
            </a:lvl9pPr>
          </a:lstStyle>
          <a:p>
            <a:r>
              <a:rPr lang="en-US" smtClean="0"/>
              <a:t>Click icon to add picture</a:t>
            </a:r>
            <a:endParaRPr lang="en-US" dirty="0"/>
          </a:p>
        </p:txBody>
      </p:sp>
      <p:sp>
        <p:nvSpPr>
          <p:cNvPr id="4" name="Text Placeholder 3"/>
          <p:cNvSpPr>
            <a:spLocks noGrp="1"/>
          </p:cNvSpPr>
          <p:nvPr>
            <p:ph type="body" sz="half" idx="2"/>
          </p:nvPr>
        </p:nvSpPr>
        <p:spPr>
          <a:xfrm>
            <a:off x="2975671" y="9719786"/>
            <a:ext cx="13933330" cy="18007107"/>
          </a:xfrm>
        </p:spPr>
        <p:txBody>
          <a:bodyPr/>
          <a:lstStyle>
            <a:lvl1pPr marL="0" indent="0">
              <a:buNone/>
              <a:defRPr sz="7559"/>
            </a:lvl1pPr>
            <a:lvl2pPr marL="2159950" indent="0">
              <a:buNone/>
              <a:defRPr sz="6614"/>
            </a:lvl2pPr>
            <a:lvl3pPr marL="4319900" indent="0">
              <a:buNone/>
              <a:defRPr sz="5669"/>
            </a:lvl3pPr>
            <a:lvl4pPr marL="6479850" indent="0">
              <a:buNone/>
              <a:defRPr sz="4724"/>
            </a:lvl4pPr>
            <a:lvl5pPr marL="8639800" indent="0">
              <a:buNone/>
              <a:defRPr sz="4724"/>
            </a:lvl5pPr>
            <a:lvl6pPr marL="10799750" indent="0">
              <a:buNone/>
              <a:defRPr sz="4724"/>
            </a:lvl6pPr>
            <a:lvl7pPr marL="12959700" indent="0">
              <a:buNone/>
              <a:defRPr sz="4724"/>
            </a:lvl7pPr>
            <a:lvl8pPr marL="15119650" indent="0">
              <a:buNone/>
              <a:defRPr sz="4724"/>
            </a:lvl8pPr>
            <a:lvl9pPr marL="17279600" indent="0">
              <a:buNone/>
              <a:defRPr sz="4724"/>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8FB8479-C8B3-4EB9-B8E4-4A5797182542}" type="datetimeFigureOut">
              <a:rPr lang="tr-TR" smtClean="0"/>
              <a:t>19.08.2014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C5AD2766-5036-4D2D-815C-D9E43624AA52}" type="slidenum">
              <a:rPr lang="tr-TR" smtClean="0"/>
              <a:t>‹#›</a:t>
            </a:fld>
            <a:endParaRPr lang="tr-TR"/>
          </a:p>
        </p:txBody>
      </p:sp>
    </p:spTree>
    <p:extLst>
      <p:ext uri="{BB962C8B-B14F-4D97-AF65-F5344CB8AC3E}">
        <p14:creationId xmlns:p14="http://schemas.microsoft.com/office/powerpoint/2010/main" val="34790270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970044" y="1724969"/>
            <a:ext cx="37260550" cy="6262365"/>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970044" y="8624810"/>
            <a:ext cx="37260550" cy="2055705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970044" y="30029347"/>
            <a:ext cx="9720144" cy="1724962"/>
          </a:xfrm>
          <a:prstGeom prst="rect">
            <a:avLst/>
          </a:prstGeom>
        </p:spPr>
        <p:txBody>
          <a:bodyPr vert="horz" lIns="91440" tIns="45720" rIns="91440" bIns="45720" rtlCol="0" anchor="ctr"/>
          <a:lstStyle>
            <a:lvl1pPr algn="l">
              <a:defRPr sz="5669">
                <a:solidFill>
                  <a:schemeClr val="tx1">
                    <a:tint val="75000"/>
                  </a:schemeClr>
                </a:solidFill>
              </a:defRPr>
            </a:lvl1pPr>
          </a:lstStyle>
          <a:p>
            <a:fld id="{78FB8479-C8B3-4EB9-B8E4-4A5797182542}" type="datetimeFigureOut">
              <a:rPr lang="tr-TR" smtClean="0"/>
              <a:t>19.08.2014</a:t>
            </a:fld>
            <a:endParaRPr lang="tr-TR"/>
          </a:p>
        </p:txBody>
      </p:sp>
      <p:sp>
        <p:nvSpPr>
          <p:cNvPr id="5" name="Footer Placeholder 4"/>
          <p:cNvSpPr>
            <a:spLocks noGrp="1"/>
          </p:cNvSpPr>
          <p:nvPr>
            <p:ph type="ftr" sz="quarter" idx="3"/>
          </p:nvPr>
        </p:nvSpPr>
        <p:spPr>
          <a:xfrm>
            <a:off x="14310212" y="30029347"/>
            <a:ext cx="14580215" cy="1724962"/>
          </a:xfrm>
          <a:prstGeom prst="rect">
            <a:avLst/>
          </a:prstGeom>
        </p:spPr>
        <p:txBody>
          <a:bodyPr vert="horz" lIns="91440" tIns="45720" rIns="91440" bIns="45720" rtlCol="0" anchor="ctr"/>
          <a:lstStyle>
            <a:lvl1pPr algn="ctr">
              <a:defRPr sz="5669">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30510450" y="30029347"/>
            <a:ext cx="9720144" cy="1724962"/>
          </a:xfrm>
          <a:prstGeom prst="rect">
            <a:avLst/>
          </a:prstGeom>
        </p:spPr>
        <p:txBody>
          <a:bodyPr vert="horz" lIns="91440" tIns="45720" rIns="91440" bIns="45720" rtlCol="0" anchor="ctr"/>
          <a:lstStyle>
            <a:lvl1pPr algn="r">
              <a:defRPr sz="5669">
                <a:solidFill>
                  <a:schemeClr val="tx1">
                    <a:tint val="75000"/>
                  </a:schemeClr>
                </a:solidFill>
              </a:defRPr>
            </a:lvl1pPr>
          </a:lstStyle>
          <a:p>
            <a:fld id="{C5AD2766-5036-4D2D-815C-D9E43624AA52}" type="slidenum">
              <a:rPr lang="tr-TR" smtClean="0"/>
              <a:t>‹#›</a:t>
            </a:fld>
            <a:endParaRPr lang="tr-TR"/>
          </a:p>
        </p:txBody>
      </p:sp>
    </p:spTree>
    <p:extLst>
      <p:ext uri="{BB962C8B-B14F-4D97-AF65-F5344CB8AC3E}">
        <p14:creationId xmlns:p14="http://schemas.microsoft.com/office/powerpoint/2010/main" val="80384107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4319900" rtl="0" eaLnBrk="1" latinLnBrk="0" hangingPunct="1">
        <a:lnSpc>
          <a:spcPct val="90000"/>
        </a:lnSpc>
        <a:spcBef>
          <a:spcPct val="0"/>
        </a:spcBef>
        <a:buNone/>
        <a:defRPr sz="20787" kern="1200">
          <a:solidFill>
            <a:schemeClr val="tx1"/>
          </a:solidFill>
          <a:latin typeface="+mj-lt"/>
          <a:ea typeface="+mj-ea"/>
          <a:cs typeface="+mj-cs"/>
        </a:defRPr>
      </a:lvl1pPr>
    </p:titleStyle>
    <p:bodyStyle>
      <a:lvl1pPr marL="1079975" indent="-1079975" algn="l" defTabSz="4319900" rtl="0" eaLnBrk="1" latinLnBrk="0" hangingPunct="1">
        <a:lnSpc>
          <a:spcPct val="90000"/>
        </a:lnSpc>
        <a:spcBef>
          <a:spcPts val="4724"/>
        </a:spcBef>
        <a:buFont typeface="Arial" panose="020B0604020202020204" pitchFamily="34" charset="0"/>
        <a:buChar char="•"/>
        <a:defRPr sz="13228" kern="1200">
          <a:solidFill>
            <a:schemeClr val="tx1"/>
          </a:solidFill>
          <a:latin typeface="+mn-lt"/>
          <a:ea typeface="+mn-ea"/>
          <a:cs typeface="+mn-cs"/>
        </a:defRPr>
      </a:lvl1pPr>
      <a:lvl2pPr marL="3239925" indent="-1079975" algn="l" defTabSz="4319900" rtl="0" eaLnBrk="1" latinLnBrk="0" hangingPunct="1">
        <a:lnSpc>
          <a:spcPct val="90000"/>
        </a:lnSpc>
        <a:spcBef>
          <a:spcPts val="2362"/>
        </a:spcBef>
        <a:buFont typeface="Arial" panose="020B0604020202020204" pitchFamily="34" charset="0"/>
        <a:buChar char="•"/>
        <a:defRPr sz="11338" kern="1200">
          <a:solidFill>
            <a:schemeClr val="tx1"/>
          </a:solidFill>
          <a:latin typeface="+mn-lt"/>
          <a:ea typeface="+mn-ea"/>
          <a:cs typeface="+mn-cs"/>
        </a:defRPr>
      </a:lvl2pPr>
      <a:lvl3pPr marL="5399875" indent="-1079975" algn="l" defTabSz="4319900" rtl="0" eaLnBrk="1" latinLnBrk="0" hangingPunct="1">
        <a:lnSpc>
          <a:spcPct val="90000"/>
        </a:lnSpc>
        <a:spcBef>
          <a:spcPts val="2362"/>
        </a:spcBef>
        <a:buFont typeface="Arial" panose="020B0604020202020204" pitchFamily="34" charset="0"/>
        <a:buChar char="•"/>
        <a:defRPr sz="9449" kern="1200">
          <a:solidFill>
            <a:schemeClr val="tx1"/>
          </a:solidFill>
          <a:latin typeface="+mn-lt"/>
          <a:ea typeface="+mn-ea"/>
          <a:cs typeface="+mn-cs"/>
        </a:defRPr>
      </a:lvl3pPr>
      <a:lvl4pPr marL="7559825" indent="-1079975" algn="l" defTabSz="4319900" rtl="0" eaLnBrk="1" latinLnBrk="0" hangingPunct="1">
        <a:lnSpc>
          <a:spcPct val="90000"/>
        </a:lnSpc>
        <a:spcBef>
          <a:spcPts val="2362"/>
        </a:spcBef>
        <a:buFont typeface="Arial" panose="020B0604020202020204" pitchFamily="34" charset="0"/>
        <a:buChar char="•"/>
        <a:defRPr sz="8504" kern="1200">
          <a:solidFill>
            <a:schemeClr val="tx1"/>
          </a:solidFill>
          <a:latin typeface="+mn-lt"/>
          <a:ea typeface="+mn-ea"/>
          <a:cs typeface="+mn-cs"/>
        </a:defRPr>
      </a:lvl4pPr>
      <a:lvl5pPr marL="9719775" indent="-1079975" algn="l" defTabSz="4319900" rtl="0" eaLnBrk="1" latinLnBrk="0" hangingPunct="1">
        <a:lnSpc>
          <a:spcPct val="90000"/>
        </a:lnSpc>
        <a:spcBef>
          <a:spcPts val="2362"/>
        </a:spcBef>
        <a:buFont typeface="Arial" panose="020B0604020202020204" pitchFamily="34" charset="0"/>
        <a:buChar char="•"/>
        <a:defRPr sz="8504" kern="1200">
          <a:solidFill>
            <a:schemeClr val="tx1"/>
          </a:solidFill>
          <a:latin typeface="+mn-lt"/>
          <a:ea typeface="+mn-ea"/>
          <a:cs typeface="+mn-cs"/>
        </a:defRPr>
      </a:lvl5pPr>
      <a:lvl6pPr marL="11879725" indent="-1079975" algn="l" defTabSz="4319900" rtl="0" eaLnBrk="1" latinLnBrk="0" hangingPunct="1">
        <a:lnSpc>
          <a:spcPct val="90000"/>
        </a:lnSpc>
        <a:spcBef>
          <a:spcPts val="2362"/>
        </a:spcBef>
        <a:buFont typeface="Arial" panose="020B0604020202020204" pitchFamily="34" charset="0"/>
        <a:buChar char="•"/>
        <a:defRPr sz="8504" kern="1200">
          <a:solidFill>
            <a:schemeClr val="tx1"/>
          </a:solidFill>
          <a:latin typeface="+mn-lt"/>
          <a:ea typeface="+mn-ea"/>
          <a:cs typeface="+mn-cs"/>
        </a:defRPr>
      </a:lvl6pPr>
      <a:lvl7pPr marL="14039675" indent="-1079975" algn="l" defTabSz="4319900" rtl="0" eaLnBrk="1" latinLnBrk="0" hangingPunct="1">
        <a:lnSpc>
          <a:spcPct val="90000"/>
        </a:lnSpc>
        <a:spcBef>
          <a:spcPts val="2362"/>
        </a:spcBef>
        <a:buFont typeface="Arial" panose="020B0604020202020204" pitchFamily="34" charset="0"/>
        <a:buChar char="•"/>
        <a:defRPr sz="8504" kern="1200">
          <a:solidFill>
            <a:schemeClr val="tx1"/>
          </a:solidFill>
          <a:latin typeface="+mn-lt"/>
          <a:ea typeface="+mn-ea"/>
          <a:cs typeface="+mn-cs"/>
        </a:defRPr>
      </a:lvl7pPr>
      <a:lvl8pPr marL="16199625" indent="-1079975" algn="l" defTabSz="4319900" rtl="0" eaLnBrk="1" latinLnBrk="0" hangingPunct="1">
        <a:lnSpc>
          <a:spcPct val="90000"/>
        </a:lnSpc>
        <a:spcBef>
          <a:spcPts val="2362"/>
        </a:spcBef>
        <a:buFont typeface="Arial" panose="020B0604020202020204" pitchFamily="34" charset="0"/>
        <a:buChar char="•"/>
        <a:defRPr sz="8504" kern="1200">
          <a:solidFill>
            <a:schemeClr val="tx1"/>
          </a:solidFill>
          <a:latin typeface="+mn-lt"/>
          <a:ea typeface="+mn-ea"/>
          <a:cs typeface="+mn-cs"/>
        </a:defRPr>
      </a:lvl8pPr>
      <a:lvl9pPr marL="18359575" indent="-1079975" algn="l" defTabSz="4319900" rtl="0" eaLnBrk="1" latinLnBrk="0" hangingPunct="1">
        <a:lnSpc>
          <a:spcPct val="90000"/>
        </a:lnSpc>
        <a:spcBef>
          <a:spcPts val="2362"/>
        </a:spcBef>
        <a:buFont typeface="Arial" panose="020B0604020202020204" pitchFamily="34" charset="0"/>
        <a:buChar char="•"/>
        <a:defRPr sz="8504" kern="1200">
          <a:solidFill>
            <a:schemeClr val="tx1"/>
          </a:solidFill>
          <a:latin typeface="+mn-lt"/>
          <a:ea typeface="+mn-ea"/>
          <a:cs typeface="+mn-cs"/>
        </a:defRPr>
      </a:lvl9pPr>
    </p:bodyStyle>
    <p:otherStyle>
      <a:defPPr>
        <a:defRPr lang="en-US"/>
      </a:defPPr>
      <a:lvl1pPr marL="0" algn="l" defTabSz="4319900" rtl="0" eaLnBrk="1" latinLnBrk="0" hangingPunct="1">
        <a:defRPr sz="8504" kern="1200">
          <a:solidFill>
            <a:schemeClr val="tx1"/>
          </a:solidFill>
          <a:latin typeface="+mn-lt"/>
          <a:ea typeface="+mn-ea"/>
          <a:cs typeface="+mn-cs"/>
        </a:defRPr>
      </a:lvl1pPr>
      <a:lvl2pPr marL="2159950" algn="l" defTabSz="4319900" rtl="0" eaLnBrk="1" latinLnBrk="0" hangingPunct="1">
        <a:defRPr sz="8504" kern="1200">
          <a:solidFill>
            <a:schemeClr val="tx1"/>
          </a:solidFill>
          <a:latin typeface="+mn-lt"/>
          <a:ea typeface="+mn-ea"/>
          <a:cs typeface="+mn-cs"/>
        </a:defRPr>
      </a:lvl2pPr>
      <a:lvl3pPr marL="4319900" algn="l" defTabSz="4319900" rtl="0" eaLnBrk="1" latinLnBrk="0" hangingPunct="1">
        <a:defRPr sz="8504" kern="1200">
          <a:solidFill>
            <a:schemeClr val="tx1"/>
          </a:solidFill>
          <a:latin typeface="+mn-lt"/>
          <a:ea typeface="+mn-ea"/>
          <a:cs typeface="+mn-cs"/>
        </a:defRPr>
      </a:lvl3pPr>
      <a:lvl4pPr marL="6479850" algn="l" defTabSz="4319900" rtl="0" eaLnBrk="1" latinLnBrk="0" hangingPunct="1">
        <a:defRPr sz="8504" kern="1200">
          <a:solidFill>
            <a:schemeClr val="tx1"/>
          </a:solidFill>
          <a:latin typeface="+mn-lt"/>
          <a:ea typeface="+mn-ea"/>
          <a:cs typeface="+mn-cs"/>
        </a:defRPr>
      </a:lvl4pPr>
      <a:lvl5pPr marL="8639800" algn="l" defTabSz="4319900" rtl="0" eaLnBrk="1" latinLnBrk="0" hangingPunct="1">
        <a:defRPr sz="8504" kern="1200">
          <a:solidFill>
            <a:schemeClr val="tx1"/>
          </a:solidFill>
          <a:latin typeface="+mn-lt"/>
          <a:ea typeface="+mn-ea"/>
          <a:cs typeface="+mn-cs"/>
        </a:defRPr>
      </a:lvl5pPr>
      <a:lvl6pPr marL="10799750" algn="l" defTabSz="4319900" rtl="0" eaLnBrk="1" latinLnBrk="0" hangingPunct="1">
        <a:defRPr sz="8504" kern="1200">
          <a:solidFill>
            <a:schemeClr val="tx1"/>
          </a:solidFill>
          <a:latin typeface="+mn-lt"/>
          <a:ea typeface="+mn-ea"/>
          <a:cs typeface="+mn-cs"/>
        </a:defRPr>
      </a:lvl6pPr>
      <a:lvl7pPr marL="12959700" algn="l" defTabSz="4319900" rtl="0" eaLnBrk="1" latinLnBrk="0" hangingPunct="1">
        <a:defRPr sz="8504" kern="1200">
          <a:solidFill>
            <a:schemeClr val="tx1"/>
          </a:solidFill>
          <a:latin typeface="+mn-lt"/>
          <a:ea typeface="+mn-ea"/>
          <a:cs typeface="+mn-cs"/>
        </a:defRPr>
      </a:lvl7pPr>
      <a:lvl8pPr marL="15119650" algn="l" defTabSz="4319900" rtl="0" eaLnBrk="1" latinLnBrk="0" hangingPunct="1">
        <a:defRPr sz="8504" kern="1200">
          <a:solidFill>
            <a:schemeClr val="tx1"/>
          </a:solidFill>
          <a:latin typeface="+mn-lt"/>
          <a:ea typeface="+mn-ea"/>
          <a:cs typeface="+mn-cs"/>
        </a:defRPr>
      </a:lvl8pPr>
      <a:lvl9pPr marL="17279600" algn="l" defTabSz="4319900" rtl="0" eaLnBrk="1" latinLnBrk="0" hangingPunct="1">
        <a:defRPr sz="850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package" Target="../embeddings/Microsoft_Visio_Drawing81.vsdx"/><Relationship Id="rId13" Type="http://schemas.openxmlformats.org/officeDocument/2006/relationships/image" Target="../media/image4.emf"/><Relationship Id="rId18" Type="http://schemas.openxmlformats.org/officeDocument/2006/relationships/package" Target="../embeddings/Microsoft_Visio_Drawing136.vsdx"/><Relationship Id="rId26" Type="http://schemas.openxmlformats.org/officeDocument/2006/relationships/image" Target="../media/image16.png"/><Relationship Id="rId3" Type="http://schemas.openxmlformats.org/officeDocument/2006/relationships/image" Target="../media/image10.jpeg"/><Relationship Id="rId21" Type="http://schemas.openxmlformats.org/officeDocument/2006/relationships/image" Target="../media/image8.emf"/><Relationship Id="rId34" Type="http://schemas.openxmlformats.org/officeDocument/2006/relationships/image" Target="../media/image24.png"/><Relationship Id="rId7" Type="http://schemas.openxmlformats.org/officeDocument/2006/relationships/image" Target="../media/image13.emf"/><Relationship Id="rId12" Type="http://schemas.openxmlformats.org/officeDocument/2006/relationships/package" Target="../embeddings/Microsoft_Visio_Drawing103.vsdx"/><Relationship Id="rId17" Type="http://schemas.openxmlformats.org/officeDocument/2006/relationships/image" Target="../media/image6.emf"/><Relationship Id="rId25" Type="http://schemas.openxmlformats.org/officeDocument/2006/relationships/image" Target="../media/image15.png"/><Relationship Id="rId33" Type="http://schemas.openxmlformats.org/officeDocument/2006/relationships/image" Target="../media/image23.png"/><Relationship Id="rId38" Type="http://schemas.openxmlformats.org/officeDocument/2006/relationships/image" Target="../media/image28.png"/><Relationship Id="rId2" Type="http://schemas.openxmlformats.org/officeDocument/2006/relationships/slideLayout" Target="../slideLayouts/slideLayout2.xml"/><Relationship Id="rId16" Type="http://schemas.openxmlformats.org/officeDocument/2006/relationships/package" Target="../embeddings/Microsoft_Visio_Drawing125.vsdx"/><Relationship Id="rId20" Type="http://schemas.openxmlformats.org/officeDocument/2006/relationships/package" Target="../embeddings/Microsoft_Visio_Drawing147.vsdx"/><Relationship Id="rId29" Type="http://schemas.openxmlformats.org/officeDocument/2006/relationships/image" Target="../media/image19.png"/><Relationship Id="rId1" Type="http://schemas.openxmlformats.org/officeDocument/2006/relationships/vmlDrawing" Target="../drawings/vmlDrawing1.vml"/><Relationship Id="rId6" Type="http://schemas.microsoft.com/office/2007/relationships/hdphoto" Target="../media/hdphoto1.wdp"/><Relationship Id="rId11" Type="http://schemas.openxmlformats.org/officeDocument/2006/relationships/image" Target="../media/image3.emf"/><Relationship Id="rId24" Type="http://schemas.openxmlformats.org/officeDocument/2006/relationships/image" Target="../media/image14.png"/><Relationship Id="rId32" Type="http://schemas.openxmlformats.org/officeDocument/2006/relationships/image" Target="../media/image22.png"/><Relationship Id="rId37" Type="http://schemas.openxmlformats.org/officeDocument/2006/relationships/image" Target="../media/image27.png"/><Relationship Id="rId5" Type="http://schemas.openxmlformats.org/officeDocument/2006/relationships/image" Target="../media/image12.png"/><Relationship Id="rId15" Type="http://schemas.openxmlformats.org/officeDocument/2006/relationships/image" Target="../media/image5.emf"/><Relationship Id="rId23" Type="http://schemas.openxmlformats.org/officeDocument/2006/relationships/image" Target="../media/image9.emf"/><Relationship Id="rId28" Type="http://schemas.openxmlformats.org/officeDocument/2006/relationships/image" Target="../media/image18.jpeg"/><Relationship Id="rId36" Type="http://schemas.openxmlformats.org/officeDocument/2006/relationships/image" Target="../media/image26.png"/><Relationship Id="rId10" Type="http://schemas.openxmlformats.org/officeDocument/2006/relationships/package" Target="../embeddings/Microsoft_Visio_Drawing92.vsdx"/><Relationship Id="rId19" Type="http://schemas.openxmlformats.org/officeDocument/2006/relationships/image" Target="../media/image7.emf"/><Relationship Id="rId31" Type="http://schemas.openxmlformats.org/officeDocument/2006/relationships/image" Target="../media/image21.png"/><Relationship Id="rId4" Type="http://schemas.openxmlformats.org/officeDocument/2006/relationships/image" Target="../media/image11.jpeg"/><Relationship Id="rId9" Type="http://schemas.openxmlformats.org/officeDocument/2006/relationships/image" Target="../media/image2.emf"/><Relationship Id="rId14" Type="http://schemas.openxmlformats.org/officeDocument/2006/relationships/package" Target="../embeddings/Microsoft_Visio_Drawing114.vsdx"/><Relationship Id="rId22" Type="http://schemas.openxmlformats.org/officeDocument/2006/relationships/package" Target="../embeddings/Microsoft_Visio_Drawing158.vsdx"/><Relationship Id="rId27" Type="http://schemas.openxmlformats.org/officeDocument/2006/relationships/image" Target="../media/image17.png"/><Relationship Id="rId30" Type="http://schemas.openxmlformats.org/officeDocument/2006/relationships/image" Target="../media/image20.png"/><Relationship Id="rId35" Type="http://schemas.openxmlformats.org/officeDocument/2006/relationships/image" Target="../media/image25.png"/></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18" Type="http://schemas.microsoft.com/office/2007/relationships/hdphoto" Target="../media/hdphoto1.wdp"/><Relationship Id="rId3" Type="http://schemas.openxmlformats.org/officeDocument/2006/relationships/image" Target="../media/image30.png"/><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12.png"/><Relationship Id="rId2" Type="http://schemas.openxmlformats.org/officeDocument/2006/relationships/image" Target="../media/image29.jpeg"/><Relationship Id="rId16" Type="http://schemas.openxmlformats.org/officeDocument/2006/relationships/image" Target="../media/image33.emf"/><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32.png"/><Relationship Id="rId15" Type="http://schemas.openxmlformats.org/officeDocument/2006/relationships/image" Target="../media/image11.jpeg"/><Relationship Id="rId10" Type="http://schemas.openxmlformats.org/officeDocument/2006/relationships/image" Target="../media/image25.png"/><Relationship Id="rId4" Type="http://schemas.openxmlformats.org/officeDocument/2006/relationships/image" Target="../media/image31.png"/><Relationship Id="rId9" Type="http://schemas.openxmlformats.org/officeDocument/2006/relationships/image" Target="../media/image24.png"/><Relationship Id="rId1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lowchart: Alternate Process 13"/>
          <p:cNvSpPr/>
          <p:nvPr/>
        </p:nvSpPr>
        <p:spPr>
          <a:xfrm>
            <a:off x="360000" y="360000"/>
            <a:ext cx="42480000" cy="3600000"/>
          </a:xfrm>
          <a:prstGeom prst="flowChartAlternateProcess">
            <a:avLst/>
          </a:prstGeom>
          <a:solidFill>
            <a:srgbClr val="0D5971"/>
          </a:solidFill>
        </p:spPr>
        <p:style>
          <a:lnRef idx="2">
            <a:schemeClr val="accent4">
              <a:shade val="50000"/>
            </a:schemeClr>
          </a:lnRef>
          <a:fillRef idx="1003">
            <a:schemeClr val="lt2"/>
          </a:fillRef>
          <a:effectRef idx="0">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tr-TR" dirty="0"/>
              <a:t>Göktürk – 2 Görüntülerinin </a:t>
            </a:r>
            <a:r>
              <a:rPr lang="tr-TR" dirty="0" err="1"/>
              <a:t>Unsharp</a:t>
            </a:r>
            <a:r>
              <a:rPr lang="tr-TR"/>
              <a:t> </a:t>
            </a:r>
            <a:r>
              <a:rPr lang="tr-TR" smtClean="0"/>
              <a:t>Keskinleştirme Yöntemi </a:t>
            </a:r>
            <a:r>
              <a:rPr lang="tr-TR" dirty="0" smtClean="0"/>
              <a:t>ile </a:t>
            </a:r>
            <a:r>
              <a:rPr lang="tr-TR" dirty="0" err="1" smtClean="0"/>
              <a:t>Pankeskinleştirilmesi</a:t>
            </a:r>
            <a:endParaRPr lang="tr-TR" dirty="0"/>
          </a:p>
          <a:p>
            <a:pPr algn="ctr"/>
            <a:r>
              <a:rPr lang="tr-TR" dirty="0"/>
              <a:t>Mustafa Teke, </a:t>
            </a:r>
            <a:r>
              <a:rPr lang="tr-TR" dirty="0" smtClean="0"/>
              <a:t>Ezgi </a:t>
            </a:r>
            <a:r>
              <a:rPr lang="tr-TR" dirty="0"/>
              <a:t>Koç, Ezgi San</a:t>
            </a:r>
          </a:p>
        </p:txBody>
      </p:sp>
      <p:sp>
        <p:nvSpPr>
          <p:cNvPr id="24" name="Rectangle 23"/>
          <p:cNvSpPr/>
          <p:nvPr/>
        </p:nvSpPr>
        <p:spPr>
          <a:xfrm>
            <a:off x="360000" y="14137200"/>
            <a:ext cx="6480000" cy="12600000"/>
          </a:xfrm>
          <a:prstGeom prst="rect">
            <a:avLst/>
          </a:prstGeom>
          <a:solidFill>
            <a:srgbClr val="BDC7B5"/>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tr-TR" sz="2600" b="1" dirty="0">
                <a:solidFill>
                  <a:schemeClr val="tx1"/>
                </a:solidFill>
              </a:rPr>
              <a:t>Metrikler</a:t>
            </a:r>
          </a:p>
          <a:p>
            <a:r>
              <a:rPr lang="tr-TR" sz="2600" b="1" dirty="0">
                <a:solidFill>
                  <a:schemeClr val="tx1"/>
                </a:solidFill>
              </a:rPr>
              <a:t>RMSE</a:t>
            </a:r>
            <a:endParaRPr lang="tr-TR" sz="2600" dirty="0">
              <a:solidFill>
                <a:schemeClr val="tx1"/>
              </a:solidFill>
            </a:endParaRPr>
          </a:p>
          <a:p>
            <a:r>
              <a:rPr lang="tr-TR" sz="2600" dirty="0">
                <a:solidFill>
                  <a:schemeClr val="tx1"/>
                </a:solidFill>
              </a:rPr>
              <a:t>Multispektral ve pankeskinleştirilmiş görüntü arasındaki hata oranını göstermektedir. </a:t>
            </a:r>
          </a:p>
          <a:p>
            <a:r>
              <a:rPr lang="tr-TR" sz="2600" dirty="0">
                <a:solidFill>
                  <a:schemeClr val="tx1"/>
                </a:solidFill>
              </a:rPr>
              <a:t>Pankeskinleştirilmiş görüntüdeki spektral ve uzamsal kaliteyi inceler. </a:t>
            </a:r>
          </a:p>
          <a:p>
            <a:r>
              <a:rPr lang="tr-TR" sz="2600" b="1" dirty="0">
                <a:solidFill>
                  <a:schemeClr val="tx1"/>
                </a:solidFill>
              </a:rPr>
              <a:t>SAM</a:t>
            </a:r>
            <a:endParaRPr lang="tr-TR" sz="2600" dirty="0">
              <a:solidFill>
                <a:schemeClr val="tx1"/>
              </a:solidFill>
            </a:endParaRPr>
          </a:p>
          <a:p>
            <a:r>
              <a:rPr lang="tr-TR" sz="2600" dirty="0">
                <a:solidFill>
                  <a:schemeClr val="tx1"/>
                </a:solidFill>
              </a:rPr>
              <a:t>MS ve pankeskinleştirilmiş görüntünün her pikseli arasındaki spektral açıya bakar. </a:t>
            </a:r>
          </a:p>
          <a:p>
            <a:r>
              <a:rPr lang="tr-TR" sz="2600" b="1" dirty="0">
                <a:solidFill>
                  <a:schemeClr val="tx1"/>
                </a:solidFill>
              </a:rPr>
              <a:t>Qave</a:t>
            </a:r>
            <a:endParaRPr lang="tr-TR" sz="2600" i="1" dirty="0">
              <a:solidFill>
                <a:schemeClr val="tx1"/>
              </a:solidFill>
            </a:endParaRPr>
          </a:p>
          <a:p>
            <a:r>
              <a:rPr lang="tr-TR" sz="2600" dirty="0">
                <a:solidFill>
                  <a:schemeClr val="tx1"/>
                </a:solidFill>
              </a:rPr>
              <a:t>Bu metrik spektral bozulmayı korelasyon kaybı, parlaklık bozulması , kontrast bozulması faktörlerine göre inceler.</a:t>
            </a:r>
          </a:p>
          <a:p>
            <a:r>
              <a:rPr lang="tr-TR" sz="2600" b="1" dirty="0">
                <a:solidFill>
                  <a:schemeClr val="tx1"/>
                </a:solidFill>
              </a:rPr>
              <a:t>RASE</a:t>
            </a:r>
            <a:endParaRPr lang="tr-TR" sz="2600" dirty="0">
              <a:solidFill>
                <a:schemeClr val="tx1"/>
              </a:solidFill>
            </a:endParaRPr>
          </a:p>
          <a:p>
            <a:r>
              <a:rPr lang="tr-TR" sz="2600" dirty="0">
                <a:solidFill>
                  <a:schemeClr val="tx1"/>
                </a:solidFill>
              </a:rPr>
              <a:t>RMSE değerlerinin her bir spektral bant için ortalama değerlerini ölçer. </a:t>
            </a:r>
          </a:p>
          <a:p>
            <a:r>
              <a:rPr lang="tr-TR" sz="2600" b="1" dirty="0">
                <a:solidFill>
                  <a:schemeClr val="tx1"/>
                </a:solidFill>
              </a:rPr>
              <a:t>ERGAS</a:t>
            </a:r>
            <a:endParaRPr lang="tr-TR" sz="2600" dirty="0">
              <a:solidFill>
                <a:schemeClr val="tx1"/>
              </a:solidFill>
            </a:endParaRPr>
          </a:p>
          <a:p>
            <a:r>
              <a:rPr lang="tr-TR" sz="2600" dirty="0">
                <a:solidFill>
                  <a:schemeClr val="tx1"/>
                </a:solidFill>
              </a:rPr>
              <a:t>Pankeskinleştirilmiş görüntüdeki uza</a:t>
            </a:r>
            <a:r>
              <a:rPr lang="en-US" sz="2600" dirty="0">
                <a:solidFill>
                  <a:schemeClr val="tx1"/>
                </a:solidFill>
              </a:rPr>
              <a:t>m</a:t>
            </a:r>
            <a:r>
              <a:rPr lang="tr-TR" sz="2600" dirty="0">
                <a:solidFill>
                  <a:schemeClr val="tx1"/>
                </a:solidFill>
              </a:rPr>
              <a:t>saldan spektrale geçiş kalitesini ölçer.</a:t>
            </a:r>
          </a:p>
          <a:p>
            <a:r>
              <a:rPr lang="tr-TR" sz="2600" b="1" dirty="0">
                <a:solidFill>
                  <a:schemeClr val="tx1"/>
                </a:solidFill>
              </a:rPr>
              <a:t>Spatial</a:t>
            </a:r>
            <a:endParaRPr lang="tr-TR" sz="2600" dirty="0">
              <a:solidFill>
                <a:schemeClr val="tx1"/>
              </a:solidFill>
            </a:endParaRPr>
          </a:p>
          <a:p>
            <a:r>
              <a:rPr lang="tr-TR" sz="2600" dirty="0">
                <a:solidFill>
                  <a:schemeClr val="tx1"/>
                </a:solidFill>
              </a:rPr>
              <a:t>Pan görüntüyle pankeskinleştirilmiş görüntünün her bir bandını yüksek geçiren filtreden geçirip uza</a:t>
            </a:r>
            <a:r>
              <a:rPr lang="en-US" sz="2600" dirty="0">
                <a:solidFill>
                  <a:schemeClr val="tx1"/>
                </a:solidFill>
              </a:rPr>
              <a:t>m</a:t>
            </a:r>
            <a:r>
              <a:rPr lang="tr-TR" sz="2600" dirty="0">
                <a:solidFill>
                  <a:schemeClr val="tx1"/>
                </a:solidFill>
              </a:rPr>
              <a:t>sal benzerliğini karşılaştırır.</a:t>
            </a:r>
          </a:p>
          <a:p>
            <a:r>
              <a:rPr lang="tr-TR" sz="2600" b="1" dirty="0">
                <a:solidFill>
                  <a:schemeClr val="tx1"/>
                </a:solidFill>
              </a:rPr>
              <a:t>Correlation Coefficient</a:t>
            </a:r>
            <a:endParaRPr lang="tr-TR" sz="2600" dirty="0">
              <a:solidFill>
                <a:schemeClr val="tx1"/>
              </a:solidFill>
            </a:endParaRPr>
          </a:p>
          <a:p>
            <a:r>
              <a:rPr lang="tr-TR" sz="2600" dirty="0">
                <a:solidFill>
                  <a:schemeClr val="tx1"/>
                </a:solidFill>
              </a:rPr>
              <a:t>MS ve pankeskinleştirilmiş görüntü arasındaki benzerliği inceler.</a:t>
            </a:r>
          </a:p>
          <a:p>
            <a:r>
              <a:rPr lang="tr-TR" sz="2600" b="1" dirty="0">
                <a:solidFill>
                  <a:schemeClr val="tx1"/>
                </a:solidFill>
              </a:rPr>
              <a:t>SID</a:t>
            </a:r>
            <a:endParaRPr lang="tr-TR" sz="2600" dirty="0">
              <a:solidFill>
                <a:schemeClr val="tx1"/>
              </a:solidFill>
            </a:endParaRPr>
          </a:p>
          <a:p>
            <a:r>
              <a:rPr lang="tr-TR" sz="2600" dirty="0">
                <a:solidFill>
                  <a:schemeClr val="tx1"/>
                </a:solidFill>
              </a:rPr>
              <a:t>Her bir pikseli rastgele değişken olarak alır.Daha sonra spektral değerlerin olasılıksal davranış farklılığını ölçer. </a:t>
            </a:r>
          </a:p>
        </p:txBody>
      </p:sp>
      <p:sp>
        <p:nvSpPr>
          <p:cNvPr id="25" name="Rectangle 24"/>
          <p:cNvSpPr/>
          <p:nvPr/>
        </p:nvSpPr>
        <p:spPr>
          <a:xfrm>
            <a:off x="360000" y="4320000"/>
            <a:ext cx="6480000" cy="9360000"/>
          </a:xfrm>
          <a:prstGeom prst="rect">
            <a:avLst/>
          </a:prstGeom>
          <a:solidFill>
            <a:srgbClr val="AF9B87"/>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r>
              <a:rPr lang="tr-TR" sz="3200" b="1" dirty="0">
                <a:solidFill>
                  <a:schemeClr val="tx1"/>
                </a:solidFill>
              </a:rPr>
              <a:t>Özet</a:t>
            </a:r>
          </a:p>
          <a:p>
            <a:pPr algn="just"/>
            <a:r>
              <a:rPr lang="tr-TR" sz="3200" dirty="0">
                <a:solidFill>
                  <a:schemeClr val="tx1"/>
                </a:solidFill>
              </a:rPr>
              <a:t>Pankeskinleştirme düşük çözünürlüklü çok-tayflı uydu görüntülerinin uzamsal çözünürlüğünü artırmak amacıyla yüksek çözünürlüklü panktromatik görüntüleri kullanan piksel-bazlı bir füzyon yöntemidir</a:t>
            </a:r>
            <a:r>
              <a:rPr lang="tr-TR" sz="3200" dirty="0" smtClean="0">
                <a:solidFill>
                  <a:schemeClr val="tx1"/>
                </a:solidFill>
              </a:rPr>
              <a:t>.</a:t>
            </a:r>
          </a:p>
          <a:p>
            <a:pPr algn="just"/>
            <a:endParaRPr lang="tr-TR" sz="3200" dirty="0">
              <a:solidFill>
                <a:schemeClr val="tx1"/>
              </a:solidFill>
            </a:endParaRPr>
          </a:p>
        </p:txBody>
      </p:sp>
      <p:sp>
        <p:nvSpPr>
          <p:cNvPr id="26" name="Rectangle 25"/>
          <p:cNvSpPr/>
          <p:nvPr/>
        </p:nvSpPr>
        <p:spPr>
          <a:xfrm>
            <a:off x="36360000" y="4320000"/>
            <a:ext cx="6480000" cy="9360000"/>
          </a:xfrm>
          <a:prstGeom prst="rect">
            <a:avLst/>
          </a:prstGeom>
          <a:solidFill>
            <a:srgbClr val="AF9B87"/>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tr-TR" sz="3200" b="1" dirty="0">
                <a:solidFill>
                  <a:schemeClr val="tx1"/>
                </a:solidFill>
              </a:rPr>
              <a:t>Sonuç</a:t>
            </a:r>
          </a:p>
          <a:p>
            <a:r>
              <a:rPr lang="tr-TR" sz="3200" dirty="0" smtClean="0">
                <a:solidFill>
                  <a:schemeClr val="tx1"/>
                </a:solidFill>
              </a:rPr>
              <a:t>Göktürk - 2 uydu </a:t>
            </a:r>
            <a:r>
              <a:rPr lang="tr-TR" sz="3200" dirty="0">
                <a:solidFill>
                  <a:schemeClr val="tx1"/>
                </a:solidFill>
              </a:rPr>
              <a:t>görüntülerinin pankeskinleştirilmesinde </a:t>
            </a:r>
            <a:r>
              <a:rPr lang="tr-TR" sz="3200" dirty="0" smtClean="0">
                <a:solidFill>
                  <a:schemeClr val="tx1"/>
                </a:solidFill>
              </a:rPr>
              <a:t>kullanılan yöntemler, görsel olarak ve performans analizinde ölçüt olan metrikler çerçevesinde değerlendirildiğinde Optimized HPF ve HCS yöntemlerinin iyi sonuç verdiği görülmüştür. </a:t>
            </a:r>
            <a:endParaRPr lang="tr-TR" sz="3200" dirty="0">
              <a:solidFill>
                <a:schemeClr val="tx1"/>
              </a:solidFill>
            </a:endParaRPr>
          </a:p>
          <a:p>
            <a:r>
              <a:rPr lang="tr-TR" sz="3200" dirty="0" smtClean="0">
                <a:solidFill>
                  <a:schemeClr val="tx1"/>
                </a:solidFill>
              </a:rPr>
              <a:t>Ayrıca Unsharp yöntemiyle görüntüde keskinliğin artırıldığı belirlenmiştir. Bu yöntem için sigma:3,weight:0.5 ve threshold:10 parametreleri gürültüyü daha az kılmak ve keskinlik açısından optimal değerlerdir.</a:t>
            </a:r>
          </a:p>
          <a:p>
            <a:r>
              <a:rPr lang="tr-TR" sz="3200" dirty="0" smtClean="0">
                <a:solidFill>
                  <a:schemeClr val="tx1"/>
                </a:solidFill>
              </a:rPr>
              <a:t>Mevcut ticari yöntemler test edilerek pankeskinleştirme yöntemleriyle görsel ve sayısal sonuçlar kullanılarak karşılaştırılmıştır.</a:t>
            </a:r>
          </a:p>
          <a:p>
            <a:endParaRPr lang="tr-TR" sz="3200" dirty="0">
              <a:solidFill>
                <a:schemeClr val="tx1"/>
              </a:solidFill>
            </a:endParaRPr>
          </a:p>
        </p:txBody>
      </p:sp>
      <p:sp>
        <p:nvSpPr>
          <p:cNvPr id="27" name="Rectangle 26"/>
          <p:cNvSpPr/>
          <p:nvPr/>
        </p:nvSpPr>
        <p:spPr>
          <a:xfrm>
            <a:off x="36360000" y="14137200"/>
            <a:ext cx="6480000" cy="12600000"/>
          </a:xfrm>
          <a:prstGeom prst="rect">
            <a:avLst/>
          </a:prstGeom>
          <a:solidFill>
            <a:srgbClr val="BDC7B5"/>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tr-TR" sz="3200" b="1" dirty="0" smtClean="0">
                <a:solidFill>
                  <a:schemeClr val="tx1"/>
                </a:solidFill>
              </a:rPr>
              <a:t>Unsharp</a:t>
            </a:r>
          </a:p>
          <a:p>
            <a:r>
              <a:rPr lang="tr-TR" sz="3200" dirty="0" smtClean="0">
                <a:solidFill>
                  <a:schemeClr val="tx1"/>
                </a:solidFill>
              </a:rPr>
              <a:t>Unsharp görüntünün keskinliğini artırmak üzere kullanılan bir metottur. Pan görüntüye unsharp maskesi uygulanır ve elde edilen yeni pan görüntü kullanılarak daha önce bahsedilen yöntemlerle pankeskinleştirilmiş görüntü elde edilir.</a:t>
            </a:r>
          </a:p>
          <a:p>
            <a:endParaRPr lang="tr-TR" sz="3200" dirty="0" smtClean="0">
              <a:solidFill>
                <a:schemeClr val="tx1"/>
              </a:solidFill>
            </a:endParaRPr>
          </a:p>
          <a:p>
            <a:r>
              <a:rPr lang="tr-TR" sz="3200" dirty="0" smtClean="0">
                <a:solidFill>
                  <a:schemeClr val="tx1"/>
                </a:solidFill>
              </a:rPr>
              <a:t>Unsharp metodu sigma,weight ve threshold olmak üzere 3 parametreye göre uygulanır. Sigma merkez pikselden uzaklığı belirlemektedir. Weight keskinliğin derecesini etkiler. Threshold ise görüntüde gürültü oluşumunu engeller.</a:t>
            </a:r>
            <a:endParaRPr lang="tr-TR" sz="3200" dirty="0">
              <a:solidFill>
                <a:schemeClr val="tx1"/>
              </a:solidFill>
            </a:endParaRPr>
          </a:p>
        </p:txBody>
      </p:sp>
      <p:graphicFrame>
        <p:nvGraphicFramePr>
          <p:cNvPr id="28" name="Table 27"/>
          <p:cNvGraphicFramePr>
            <a:graphicFrameLocks noGrp="1"/>
          </p:cNvGraphicFramePr>
          <p:nvPr>
            <p:extLst>
              <p:ext uri="{D42A27DB-BD31-4B8C-83A1-F6EECF244321}">
                <p14:modId xmlns:p14="http://schemas.microsoft.com/office/powerpoint/2010/main" val="171264000"/>
              </p:ext>
            </p:extLst>
          </p:nvPr>
        </p:nvGraphicFramePr>
        <p:xfrm>
          <a:off x="360001" y="27144269"/>
          <a:ext cx="7458275" cy="5039731"/>
        </p:xfrm>
        <a:graphic>
          <a:graphicData uri="http://schemas.openxmlformats.org/drawingml/2006/table">
            <a:tbl>
              <a:tblPr firstRow="1" firstCol="1" bandRow="1">
                <a:tableStyleId>{21E4AEA4-8DFA-4A89-87EB-49C32662AFE0}</a:tableStyleId>
              </a:tblPr>
              <a:tblGrid>
                <a:gridCol w="979942"/>
                <a:gridCol w="809253"/>
                <a:gridCol w="809253"/>
                <a:gridCol w="813562"/>
                <a:gridCol w="809253"/>
                <a:gridCol w="809253"/>
                <a:gridCol w="809253"/>
                <a:gridCol w="809253"/>
                <a:gridCol w="809253"/>
              </a:tblGrid>
              <a:tr h="831581">
                <a:tc>
                  <a:txBody>
                    <a:bodyPr/>
                    <a:lstStyle/>
                    <a:p>
                      <a:pPr algn="ctr" rtl="0" fontAlgn="ctr"/>
                      <a:r>
                        <a:rPr lang="tr-TR" sz="1400" u="none" strike="noStrike" dirty="0">
                          <a:effectLst/>
                        </a:rPr>
                        <a:t> </a:t>
                      </a:r>
                      <a:r>
                        <a:rPr lang="tr-TR" sz="1400" u="none" strike="noStrike" dirty="0" smtClean="0">
                          <a:effectLst/>
                        </a:rPr>
                        <a:t>Ticari Yazılımlar</a:t>
                      </a:r>
                      <a:endParaRPr lang="tr-TR" sz="1400" b="1" i="0" u="none" strike="noStrike" dirty="0">
                        <a:solidFill>
                          <a:srgbClr val="FFFFFF"/>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400" u="none" strike="noStrike" dirty="0">
                          <a:effectLst/>
                        </a:rPr>
                        <a:t>IHS</a:t>
                      </a:r>
                      <a:endParaRPr lang="tr-TR" sz="1400" b="1" i="0" u="none" strike="noStrike" dirty="0">
                        <a:solidFill>
                          <a:srgbClr val="FFFFFF"/>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400" u="none" strike="noStrike">
                          <a:effectLst/>
                        </a:rPr>
                        <a:t>ArcMap IHS</a:t>
                      </a:r>
                      <a:endParaRPr lang="tr-TR" sz="1400" b="1" i="0" u="none" strike="noStrike">
                        <a:solidFill>
                          <a:srgbClr val="FFFFFF"/>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400" u="none" strike="noStrike" dirty="0">
                          <a:effectLst/>
                        </a:rPr>
                        <a:t>Opt_HPF</a:t>
                      </a:r>
                      <a:endParaRPr lang="tr-TR" sz="1400" b="1" i="0" u="none" strike="noStrike" dirty="0">
                        <a:solidFill>
                          <a:srgbClr val="FFFFFF"/>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400" u="none" strike="noStrike" dirty="0">
                          <a:effectLst/>
                        </a:rPr>
                        <a:t>ERDAS Opt_HPF</a:t>
                      </a:r>
                      <a:endParaRPr lang="tr-TR" sz="1400" b="1" i="0" u="none" strike="noStrike" dirty="0">
                        <a:solidFill>
                          <a:srgbClr val="FFFFFF"/>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400" u="none" strike="noStrike" dirty="0">
                          <a:effectLst/>
                        </a:rPr>
                        <a:t>GS</a:t>
                      </a:r>
                      <a:endParaRPr lang="tr-TR" sz="1400" b="1" i="0" u="none" strike="noStrike" dirty="0">
                        <a:solidFill>
                          <a:srgbClr val="FFFFFF"/>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400" u="none" strike="noStrike" dirty="0">
                          <a:effectLst/>
                        </a:rPr>
                        <a:t>ENVI GS</a:t>
                      </a:r>
                      <a:endParaRPr lang="tr-TR" sz="1400" b="1" i="0" u="none" strike="noStrike" dirty="0">
                        <a:solidFill>
                          <a:srgbClr val="FFFFFF"/>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400" u="none" strike="noStrike" dirty="0">
                          <a:effectLst/>
                        </a:rPr>
                        <a:t>HCS</a:t>
                      </a:r>
                      <a:endParaRPr lang="tr-TR" sz="1400" b="1" i="0" u="none" strike="noStrike" dirty="0">
                        <a:solidFill>
                          <a:srgbClr val="FFFFFF"/>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400" u="none" strike="noStrike" dirty="0">
                          <a:effectLst/>
                        </a:rPr>
                        <a:t>ERDAS HCS</a:t>
                      </a:r>
                      <a:endParaRPr lang="tr-TR" sz="1400" b="1" i="0" u="none" strike="noStrike" dirty="0">
                        <a:solidFill>
                          <a:srgbClr val="FFFFFF"/>
                        </a:solidFill>
                        <a:effectLst/>
                        <a:latin typeface="Calibri" panose="020F0502020204030204" pitchFamily="34" charset="0"/>
                      </a:endParaRPr>
                    </a:p>
                  </a:txBody>
                  <a:tcPr marL="9525" marR="9525" marT="9525" marB="0" anchor="ctr">
                    <a:solidFill>
                      <a:srgbClr val="B77B75"/>
                    </a:solidFill>
                  </a:tcPr>
                </a:tc>
              </a:tr>
              <a:tr h="521513">
                <a:tc>
                  <a:txBody>
                    <a:bodyPr/>
                    <a:lstStyle/>
                    <a:p>
                      <a:pPr algn="ctr" rtl="0" fontAlgn="ctr"/>
                      <a:r>
                        <a:rPr lang="tr-TR" sz="1400" u="none" strike="noStrike" dirty="0">
                          <a:effectLst/>
                        </a:rPr>
                        <a:t>RMSE|0</a:t>
                      </a:r>
                      <a:endParaRPr lang="tr-TR" sz="1400" b="1" i="0" u="none" strike="noStrike" dirty="0">
                        <a:solidFill>
                          <a:srgbClr val="FFFFFF"/>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400" u="none" strike="noStrike" dirty="0">
                          <a:effectLst/>
                        </a:rPr>
                        <a:t>34,03</a:t>
                      </a:r>
                      <a:endParaRPr lang="tr-TR" sz="1400" b="1" i="0" u="none" strike="noStrike" dirty="0">
                        <a:solidFill>
                          <a:srgbClr val="000000"/>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400" u="none" strike="noStrike" dirty="0">
                          <a:effectLst/>
                        </a:rPr>
                        <a:t>60,63</a:t>
                      </a:r>
                      <a:endParaRPr lang="tr-TR" sz="1400" b="1" i="0" u="none" strike="noStrike" dirty="0">
                        <a:solidFill>
                          <a:srgbClr val="000000"/>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400" u="none" strike="noStrike">
                          <a:effectLst/>
                        </a:rPr>
                        <a:t>22,97</a:t>
                      </a:r>
                      <a:endParaRPr lang="tr-TR" sz="1400" b="1" i="0" u="none" strike="noStrike">
                        <a:solidFill>
                          <a:srgbClr val="000000"/>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400" u="none" strike="noStrike">
                          <a:effectLst/>
                        </a:rPr>
                        <a:t>25,87</a:t>
                      </a:r>
                      <a:endParaRPr lang="tr-TR" sz="1400" b="1" i="0" u="none" strike="noStrike">
                        <a:solidFill>
                          <a:srgbClr val="000000"/>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400" u="none" strike="noStrike" dirty="0">
                          <a:effectLst/>
                        </a:rPr>
                        <a:t>34,46</a:t>
                      </a:r>
                      <a:endParaRPr lang="tr-TR" sz="1400" b="1" i="0" u="none" strike="noStrike" dirty="0">
                        <a:solidFill>
                          <a:srgbClr val="000000"/>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400" u="none" strike="noStrike">
                          <a:effectLst/>
                        </a:rPr>
                        <a:t>16,95</a:t>
                      </a:r>
                      <a:endParaRPr lang="tr-TR" sz="1400" b="1" i="0" u="none" strike="noStrike">
                        <a:solidFill>
                          <a:srgbClr val="000000"/>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400" u="none" strike="noStrike">
                          <a:effectLst/>
                        </a:rPr>
                        <a:t>47,14</a:t>
                      </a:r>
                      <a:endParaRPr lang="tr-TR" sz="1400" b="1" i="0" u="none" strike="noStrike">
                        <a:solidFill>
                          <a:srgbClr val="000000"/>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400" u="none" strike="noStrike">
                          <a:effectLst/>
                        </a:rPr>
                        <a:t>37,69</a:t>
                      </a:r>
                      <a:endParaRPr lang="tr-TR" sz="1400" b="1" i="0" u="none" strike="noStrike">
                        <a:solidFill>
                          <a:srgbClr val="000000"/>
                        </a:solidFill>
                        <a:effectLst/>
                        <a:latin typeface="Calibri" panose="020F0502020204030204" pitchFamily="34" charset="0"/>
                      </a:endParaRPr>
                    </a:p>
                  </a:txBody>
                  <a:tcPr marL="9525" marR="9525" marT="9525" marB="0" anchor="ctr">
                    <a:solidFill>
                      <a:srgbClr val="B77B75"/>
                    </a:solidFill>
                  </a:tcPr>
                </a:tc>
              </a:tr>
              <a:tr h="521513">
                <a:tc>
                  <a:txBody>
                    <a:bodyPr/>
                    <a:lstStyle/>
                    <a:p>
                      <a:pPr algn="ctr" rtl="0" fontAlgn="ctr"/>
                      <a:r>
                        <a:rPr lang="tr-TR" sz="1400" u="none" strike="noStrike">
                          <a:effectLst/>
                        </a:rPr>
                        <a:t>SAM|0</a:t>
                      </a:r>
                      <a:endParaRPr lang="tr-TR" sz="1400" b="1" i="0" u="none" strike="noStrike">
                        <a:solidFill>
                          <a:srgbClr val="FFFFFF"/>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400" u="none" strike="noStrike" dirty="0">
                          <a:effectLst/>
                        </a:rPr>
                        <a:t>0,73</a:t>
                      </a:r>
                      <a:endParaRPr lang="tr-TR" sz="1400" b="1" i="0" u="none" strike="noStrike" dirty="0">
                        <a:solidFill>
                          <a:srgbClr val="000000"/>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400" u="none" strike="noStrike" dirty="0">
                          <a:effectLst/>
                        </a:rPr>
                        <a:t>0,05</a:t>
                      </a:r>
                      <a:endParaRPr lang="tr-TR" sz="1400" b="1" i="0" u="none" strike="noStrike" dirty="0">
                        <a:solidFill>
                          <a:srgbClr val="000000"/>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400" u="none" strike="noStrike" dirty="0">
                          <a:effectLst/>
                        </a:rPr>
                        <a:t>0,26</a:t>
                      </a:r>
                      <a:endParaRPr lang="tr-TR" sz="1400" b="1" i="0" u="none" strike="noStrike" dirty="0">
                        <a:solidFill>
                          <a:srgbClr val="000000"/>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400" u="none" strike="noStrike">
                          <a:effectLst/>
                        </a:rPr>
                        <a:t>0,48</a:t>
                      </a:r>
                      <a:endParaRPr lang="tr-TR" sz="1400" b="1" i="0" u="none" strike="noStrike">
                        <a:solidFill>
                          <a:srgbClr val="000000"/>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400" u="none" strike="noStrike">
                          <a:effectLst/>
                        </a:rPr>
                        <a:t>0,69</a:t>
                      </a:r>
                      <a:endParaRPr lang="tr-TR" sz="1400" b="1" i="0" u="none" strike="noStrike">
                        <a:solidFill>
                          <a:srgbClr val="000000"/>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400" u="none" strike="noStrike">
                          <a:effectLst/>
                        </a:rPr>
                        <a:t>0,43</a:t>
                      </a:r>
                      <a:endParaRPr lang="tr-TR" sz="1400" b="1" i="0" u="none" strike="noStrike">
                        <a:solidFill>
                          <a:srgbClr val="000000"/>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400" u="none" strike="noStrike">
                          <a:effectLst/>
                        </a:rPr>
                        <a:t>0,17</a:t>
                      </a:r>
                      <a:endParaRPr lang="tr-TR" sz="1400" b="1" i="0" u="none" strike="noStrike">
                        <a:solidFill>
                          <a:srgbClr val="000000"/>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400" u="none" strike="noStrike">
                          <a:effectLst/>
                        </a:rPr>
                        <a:t>0,03</a:t>
                      </a:r>
                      <a:endParaRPr lang="tr-TR" sz="1400" b="1" i="0" u="none" strike="noStrike">
                        <a:solidFill>
                          <a:srgbClr val="000000"/>
                        </a:solidFill>
                        <a:effectLst/>
                        <a:latin typeface="Calibri" panose="020F0502020204030204" pitchFamily="34" charset="0"/>
                      </a:endParaRPr>
                    </a:p>
                  </a:txBody>
                  <a:tcPr marL="9525" marR="9525" marT="9525" marB="0" anchor="ctr">
                    <a:solidFill>
                      <a:srgbClr val="B77B75"/>
                    </a:solidFill>
                  </a:tcPr>
                </a:tc>
              </a:tr>
              <a:tr h="521513">
                <a:tc>
                  <a:txBody>
                    <a:bodyPr/>
                    <a:lstStyle/>
                    <a:p>
                      <a:pPr algn="ctr" rtl="0" fontAlgn="ctr"/>
                      <a:r>
                        <a:rPr lang="tr-TR" sz="1400" u="none" strike="noStrike">
                          <a:effectLst/>
                        </a:rPr>
                        <a:t>CC|1</a:t>
                      </a:r>
                      <a:endParaRPr lang="tr-TR" sz="1400" b="1" i="0" u="none" strike="noStrike">
                        <a:solidFill>
                          <a:srgbClr val="FFFFFF"/>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400" u="none" strike="noStrike">
                          <a:effectLst/>
                        </a:rPr>
                        <a:t>0,98</a:t>
                      </a:r>
                      <a:endParaRPr lang="tr-TR" sz="1400" b="1" i="0" u="none" strike="noStrike">
                        <a:solidFill>
                          <a:srgbClr val="000000"/>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400" u="none" strike="noStrike" dirty="0">
                          <a:effectLst/>
                        </a:rPr>
                        <a:t>0,98</a:t>
                      </a:r>
                      <a:endParaRPr lang="tr-TR" sz="1400" b="1" i="0" u="none" strike="noStrike" dirty="0">
                        <a:solidFill>
                          <a:srgbClr val="000000"/>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400" u="none" strike="noStrike" dirty="0">
                          <a:effectLst/>
                        </a:rPr>
                        <a:t>0,99</a:t>
                      </a:r>
                      <a:endParaRPr lang="tr-TR" sz="1400" b="1" i="0" u="none" strike="noStrike" dirty="0">
                        <a:solidFill>
                          <a:srgbClr val="000000"/>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400" u="none" strike="noStrike" dirty="0">
                          <a:effectLst/>
                        </a:rPr>
                        <a:t>0,99</a:t>
                      </a:r>
                      <a:endParaRPr lang="tr-TR" sz="1400" b="1" i="0" u="none" strike="noStrike" dirty="0">
                        <a:solidFill>
                          <a:srgbClr val="000000"/>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400" u="none" strike="noStrike">
                          <a:effectLst/>
                        </a:rPr>
                        <a:t>0,98</a:t>
                      </a:r>
                      <a:endParaRPr lang="tr-TR" sz="1400" b="1" i="0" u="none" strike="noStrike">
                        <a:solidFill>
                          <a:srgbClr val="000000"/>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400" u="none" strike="noStrike" dirty="0">
                          <a:effectLst/>
                        </a:rPr>
                        <a:t>1</a:t>
                      </a:r>
                      <a:endParaRPr lang="tr-TR" sz="1400" b="1" i="0" u="none" strike="noStrike" dirty="0">
                        <a:solidFill>
                          <a:srgbClr val="000000"/>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400" u="none" strike="noStrike">
                          <a:effectLst/>
                        </a:rPr>
                        <a:t>0,98</a:t>
                      </a:r>
                      <a:endParaRPr lang="tr-TR" sz="1400" b="1" i="0" u="none" strike="noStrike">
                        <a:solidFill>
                          <a:srgbClr val="000000"/>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400" u="none" strike="noStrike">
                          <a:effectLst/>
                        </a:rPr>
                        <a:t>0,98</a:t>
                      </a:r>
                      <a:endParaRPr lang="tr-TR" sz="1400" b="1" i="0" u="none" strike="noStrike">
                        <a:solidFill>
                          <a:srgbClr val="000000"/>
                        </a:solidFill>
                        <a:effectLst/>
                        <a:latin typeface="Calibri" panose="020F0502020204030204" pitchFamily="34" charset="0"/>
                      </a:endParaRPr>
                    </a:p>
                  </a:txBody>
                  <a:tcPr marL="9525" marR="9525" marT="9525" marB="0" anchor="ctr">
                    <a:solidFill>
                      <a:srgbClr val="B77B75"/>
                    </a:solidFill>
                  </a:tcPr>
                </a:tc>
              </a:tr>
              <a:tr h="521513">
                <a:tc>
                  <a:txBody>
                    <a:bodyPr/>
                    <a:lstStyle/>
                    <a:p>
                      <a:pPr algn="ctr" rtl="0" fontAlgn="ctr"/>
                      <a:r>
                        <a:rPr lang="tr-TR" sz="1400" u="none" strike="noStrike">
                          <a:effectLst/>
                        </a:rPr>
                        <a:t>RASE|0</a:t>
                      </a:r>
                      <a:endParaRPr lang="tr-TR" sz="1400" b="1" i="0" u="none" strike="noStrike">
                        <a:solidFill>
                          <a:srgbClr val="FFFFFF"/>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400" u="none" strike="noStrike">
                          <a:effectLst/>
                        </a:rPr>
                        <a:t>6,48</a:t>
                      </a:r>
                      <a:endParaRPr lang="tr-TR" sz="1400" b="1" i="0" u="none" strike="noStrike">
                        <a:solidFill>
                          <a:srgbClr val="000000"/>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400" u="none" strike="noStrike" dirty="0">
                          <a:effectLst/>
                        </a:rPr>
                        <a:t>13,22</a:t>
                      </a:r>
                      <a:endParaRPr lang="tr-TR" sz="1400" b="1" i="0" u="none" strike="noStrike" dirty="0">
                        <a:solidFill>
                          <a:srgbClr val="000000"/>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400" u="none" strike="noStrike" dirty="0">
                          <a:effectLst/>
                        </a:rPr>
                        <a:t>4,37</a:t>
                      </a:r>
                      <a:endParaRPr lang="tr-TR" sz="1400" b="1" i="0" u="none" strike="noStrike" dirty="0">
                        <a:solidFill>
                          <a:srgbClr val="000000"/>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400" u="none" strike="noStrike" dirty="0">
                          <a:effectLst/>
                        </a:rPr>
                        <a:t>4,9</a:t>
                      </a:r>
                      <a:endParaRPr lang="tr-TR" sz="1400" b="1" i="0" u="none" strike="noStrike" dirty="0">
                        <a:solidFill>
                          <a:srgbClr val="000000"/>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400" u="none" strike="noStrike" dirty="0">
                          <a:effectLst/>
                        </a:rPr>
                        <a:t>6,56</a:t>
                      </a:r>
                      <a:endParaRPr lang="tr-TR" sz="1400" b="1" i="0" u="none" strike="noStrike" dirty="0">
                        <a:solidFill>
                          <a:srgbClr val="000000"/>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400" u="none" strike="noStrike" dirty="0">
                          <a:effectLst/>
                        </a:rPr>
                        <a:t>3,21</a:t>
                      </a:r>
                      <a:endParaRPr lang="tr-TR" sz="1400" b="1" i="0" u="none" strike="noStrike" dirty="0">
                        <a:solidFill>
                          <a:srgbClr val="000000"/>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400" u="none" strike="noStrike" dirty="0">
                          <a:effectLst/>
                        </a:rPr>
                        <a:t>10,53</a:t>
                      </a:r>
                      <a:endParaRPr lang="tr-TR" sz="1400" b="1" i="0" u="none" strike="noStrike" dirty="0">
                        <a:solidFill>
                          <a:srgbClr val="000000"/>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400" u="none" strike="noStrike">
                          <a:effectLst/>
                        </a:rPr>
                        <a:t>7,14</a:t>
                      </a:r>
                      <a:endParaRPr lang="tr-TR" sz="1400" b="1" i="0" u="none" strike="noStrike">
                        <a:solidFill>
                          <a:srgbClr val="000000"/>
                        </a:solidFill>
                        <a:effectLst/>
                        <a:latin typeface="Calibri" panose="020F0502020204030204" pitchFamily="34" charset="0"/>
                      </a:endParaRPr>
                    </a:p>
                  </a:txBody>
                  <a:tcPr marL="9525" marR="9525" marT="9525" marB="0" anchor="ctr">
                    <a:solidFill>
                      <a:srgbClr val="B77B75"/>
                    </a:solidFill>
                  </a:tcPr>
                </a:tc>
              </a:tr>
              <a:tr h="521513">
                <a:tc>
                  <a:txBody>
                    <a:bodyPr/>
                    <a:lstStyle/>
                    <a:p>
                      <a:pPr algn="ctr" rtl="0" fontAlgn="ctr"/>
                      <a:r>
                        <a:rPr lang="tr-TR" sz="1400" u="none" strike="noStrike">
                          <a:effectLst/>
                        </a:rPr>
                        <a:t>QAVE|1</a:t>
                      </a:r>
                      <a:endParaRPr lang="tr-TR" sz="1400" b="1" i="0" u="none" strike="noStrike">
                        <a:solidFill>
                          <a:srgbClr val="FFFFFF"/>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400" u="none" strike="noStrike">
                          <a:effectLst/>
                        </a:rPr>
                        <a:t>1</a:t>
                      </a:r>
                      <a:endParaRPr lang="tr-TR" sz="1400" b="1" i="0" u="none" strike="noStrike">
                        <a:solidFill>
                          <a:srgbClr val="000000"/>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400" u="none" strike="noStrike">
                          <a:effectLst/>
                        </a:rPr>
                        <a:t>0,98</a:t>
                      </a:r>
                      <a:endParaRPr lang="tr-TR" sz="1400" b="1" i="0" u="none" strike="noStrike">
                        <a:solidFill>
                          <a:srgbClr val="000000"/>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400" u="none" strike="noStrike" dirty="0">
                          <a:effectLst/>
                        </a:rPr>
                        <a:t>1</a:t>
                      </a:r>
                      <a:endParaRPr lang="tr-TR" sz="1400" b="1" i="0" u="none" strike="noStrike" dirty="0">
                        <a:solidFill>
                          <a:srgbClr val="000000"/>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400" u="none" strike="noStrike" dirty="0">
                          <a:effectLst/>
                        </a:rPr>
                        <a:t>1</a:t>
                      </a:r>
                      <a:endParaRPr lang="tr-TR" sz="1400" b="1" i="0" u="none" strike="noStrike" dirty="0">
                        <a:solidFill>
                          <a:srgbClr val="000000"/>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400" u="none" strike="noStrike" dirty="0">
                          <a:effectLst/>
                        </a:rPr>
                        <a:t>1</a:t>
                      </a:r>
                      <a:endParaRPr lang="tr-TR" sz="1400" b="1" i="0" u="none" strike="noStrike" dirty="0">
                        <a:solidFill>
                          <a:srgbClr val="000000"/>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400" u="none" strike="noStrike" dirty="0">
                          <a:effectLst/>
                        </a:rPr>
                        <a:t>1</a:t>
                      </a:r>
                      <a:endParaRPr lang="tr-TR" sz="1400" b="1" i="0" u="none" strike="noStrike" dirty="0">
                        <a:solidFill>
                          <a:srgbClr val="000000"/>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400" u="none" strike="noStrike" dirty="0">
                          <a:effectLst/>
                        </a:rPr>
                        <a:t>0,99</a:t>
                      </a:r>
                      <a:endParaRPr lang="tr-TR" sz="1400" b="1" i="0" u="none" strike="noStrike" dirty="0">
                        <a:solidFill>
                          <a:srgbClr val="000000"/>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400" u="none" strike="noStrike" dirty="0">
                          <a:effectLst/>
                        </a:rPr>
                        <a:t>1</a:t>
                      </a:r>
                      <a:endParaRPr lang="tr-TR" sz="1400" b="1" i="0" u="none" strike="noStrike" dirty="0">
                        <a:solidFill>
                          <a:srgbClr val="000000"/>
                        </a:solidFill>
                        <a:effectLst/>
                        <a:latin typeface="Calibri" panose="020F0502020204030204" pitchFamily="34" charset="0"/>
                      </a:endParaRPr>
                    </a:p>
                  </a:txBody>
                  <a:tcPr marL="9525" marR="9525" marT="9525" marB="0" anchor="ctr">
                    <a:solidFill>
                      <a:srgbClr val="B77B75"/>
                    </a:solidFill>
                  </a:tcPr>
                </a:tc>
              </a:tr>
              <a:tr h="521513">
                <a:tc>
                  <a:txBody>
                    <a:bodyPr/>
                    <a:lstStyle/>
                    <a:p>
                      <a:pPr algn="ctr" rtl="0" fontAlgn="ctr"/>
                      <a:r>
                        <a:rPr lang="tr-TR" sz="1400" u="none" strike="noStrike">
                          <a:effectLst/>
                        </a:rPr>
                        <a:t>SID|0</a:t>
                      </a:r>
                      <a:endParaRPr lang="tr-TR" sz="1400" b="1" i="0" u="none" strike="noStrike">
                        <a:solidFill>
                          <a:srgbClr val="FFFFFF"/>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400" u="none" strike="noStrike" dirty="0">
                          <a:effectLst/>
                        </a:rPr>
                        <a:t>0</a:t>
                      </a:r>
                      <a:endParaRPr lang="tr-TR" sz="1400" b="1" i="0" u="none" strike="noStrike" dirty="0">
                        <a:solidFill>
                          <a:srgbClr val="000000"/>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400" u="none" strike="noStrike">
                          <a:effectLst/>
                        </a:rPr>
                        <a:t>0</a:t>
                      </a:r>
                      <a:endParaRPr lang="tr-TR" sz="1400" b="1" i="0" u="none" strike="noStrike">
                        <a:solidFill>
                          <a:srgbClr val="000000"/>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400" u="none" strike="noStrike">
                          <a:effectLst/>
                        </a:rPr>
                        <a:t>0</a:t>
                      </a:r>
                      <a:endParaRPr lang="tr-TR" sz="1400" b="1" i="0" u="none" strike="noStrike">
                        <a:solidFill>
                          <a:srgbClr val="000000"/>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400" u="none" strike="noStrike" dirty="0">
                          <a:effectLst/>
                        </a:rPr>
                        <a:t>0</a:t>
                      </a:r>
                      <a:endParaRPr lang="tr-TR" sz="1400" b="1" i="0" u="none" strike="noStrike" dirty="0">
                        <a:solidFill>
                          <a:srgbClr val="000000"/>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400" u="none" strike="noStrike" dirty="0">
                          <a:effectLst/>
                        </a:rPr>
                        <a:t>0</a:t>
                      </a:r>
                      <a:endParaRPr lang="tr-TR" sz="1400" b="1" i="0" u="none" strike="noStrike" dirty="0">
                        <a:solidFill>
                          <a:srgbClr val="000000"/>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400" u="none" strike="noStrike">
                          <a:effectLst/>
                        </a:rPr>
                        <a:t>0</a:t>
                      </a:r>
                      <a:endParaRPr lang="tr-TR" sz="1400" b="1" i="0" u="none" strike="noStrike">
                        <a:solidFill>
                          <a:srgbClr val="000000"/>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400" u="none" strike="noStrike" dirty="0">
                          <a:effectLst/>
                        </a:rPr>
                        <a:t>0</a:t>
                      </a:r>
                      <a:endParaRPr lang="tr-TR" sz="1400" b="1" i="0" u="none" strike="noStrike" dirty="0">
                        <a:solidFill>
                          <a:srgbClr val="000000"/>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400" u="none" strike="noStrike" dirty="0">
                          <a:effectLst/>
                        </a:rPr>
                        <a:t>0</a:t>
                      </a:r>
                      <a:endParaRPr lang="tr-TR" sz="1400" b="1" i="0" u="none" strike="noStrike" dirty="0">
                        <a:solidFill>
                          <a:srgbClr val="000000"/>
                        </a:solidFill>
                        <a:effectLst/>
                        <a:latin typeface="Calibri" panose="020F0502020204030204" pitchFamily="34" charset="0"/>
                      </a:endParaRPr>
                    </a:p>
                  </a:txBody>
                  <a:tcPr marL="9525" marR="9525" marT="9525" marB="0" anchor="ctr">
                    <a:solidFill>
                      <a:srgbClr val="B77B75"/>
                    </a:solidFill>
                  </a:tcPr>
                </a:tc>
              </a:tr>
              <a:tr h="521513">
                <a:tc>
                  <a:txBody>
                    <a:bodyPr/>
                    <a:lstStyle/>
                    <a:p>
                      <a:pPr algn="ctr" rtl="0" fontAlgn="ctr"/>
                      <a:r>
                        <a:rPr lang="tr-TR" sz="1400" u="none" strike="noStrike">
                          <a:effectLst/>
                        </a:rPr>
                        <a:t>ERGAS|0</a:t>
                      </a:r>
                      <a:endParaRPr lang="tr-TR" sz="1400" b="1" i="0" u="none" strike="noStrike">
                        <a:solidFill>
                          <a:srgbClr val="FFFFFF"/>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400" u="none" strike="noStrike">
                          <a:effectLst/>
                        </a:rPr>
                        <a:t>1,77</a:t>
                      </a:r>
                      <a:endParaRPr lang="tr-TR" sz="1400" b="1" i="0" u="none" strike="noStrike">
                        <a:solidFill>
                          <a:srgbClr val="000000"/>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400" u="none" strike="noStrike">
                          <a:effectLst/>
                        </a:rPr>
                        <a:t>3,72</a:t>
                      </a:r>
                      <a:endParaRPr lang="tr-TR" sz="1400" b="1" i="0" u="none" strike="noStrike">
                        <a:solidFill>
                          <a:srgbClr val="000000"/>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400" u="none" strike="noStrike">
                          <a:effectLst/>
                        </a:rPr>
                        <a:t>1,1</a:t>
                      </a:r>
                      <a:endParaRPr lang="tr-TR" sz="1400" b="1" i="0" u="none" strike="noStrike">
                        <a:solidFill>
                          <a:srgbClr val="000000"/>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400" u="none" strike="noStrike">
                          <a:effectLst/>
                        </a:rPr>
                        <a:t>1,22</a:t>
                      </a:r>
                      <a:endParaRPr lang="tr-TR" sz="1400" b="1" i="0" u="none" strike="noStrike">
                        <a:solidFill>
                          <a:srgbClr val="000000"/>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400" u="none" strike="noStrike" dirty="0">
                          <a:effectLst/>
                        </a:rPr>
                        <a:t>1,72</a:t>
                      </a:r>
                      <a:endParaRPr lang="tr-TR" sz="1400" b="1" i="0" u="none" strike="noStrike" dirty="0">
                        <a:solidFill>
                          <a:srgbClr val="000000"/>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400" u="none" strike="noStrike" dirty="0">
                          <a:effectLst/>
                        </a:rPr>
                        <a:t>0,88</a:t>
                      </a:r>
                      <a:endParaRPr lang="tr-TR" sz="1400" b="1" i="0" u="none" strike="noStrike" dirty="0">
                        <a:solidFill>
                          <a:srgbClr val="000000"/>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400" u="none" strike="noStrike">
                          <a:effectLst/>
                        </a:rPr>
                        <a:t>2,6</a:t>
                      </a:r>
                      <a:endParaRPr lang="tr-TR" sz="1400" b="1" i="0" u="none" strike="noStrike">
                        <a:solidFill>
                          <a:srgbClr val="000000"/>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400" u="none" strike="noStrike" dirty="0">
                          <a:effectLst/>
                        </a:rPr>
                        <a:t>1,77</a:t>
                      </a:r>
                      <a:endParaRPr lang="tr-TR" sz="1400" b="1" i="0" u="none" strike="noStrike" dirty="0">
                        <a:solidFill>
                          <a:srgbClr val="000000"/>
                        </a:solidFill>
                        <a:effectLst/>
                        <a:latin typeface="Calibri" panose="020F0502020204030204" pitchFamily="34" charset="0"/>
                      </a:endParaRPr>
                    </a:p>
                  </a:txBody>
                  <a:tcPr marL="9525" marR="9525" marT="9525" marB="0" anchor="ctr">
                    <a:solidFill>
                      <a:srgbClr val="B77B75"/>
                    </a:solidFill>
                  </a:tcPr>
                </a:tc>
              </a:tr>
              <a:tr h="557559">
                <a:tc>
                  <a:txBody>
                    <a:bodyPr/>
                    <a:lstStyle/>
                    <a:p>
                      <a:pPr algn="ctr" rtl="0" fontAlgn="ctr"/>
                      <a:r>
                        <a:rPr lang="tr-TR" sz="1400" u="none" strike="noStrike" dirty="0" smtClean="0">
                          <a:effectLst/>
                        </a:rPr>
                        <a:t>Spatial|1</a:t>
                      </a:r>
                      <a:endParaRPr lang="tr-TR" sz="1400" b="1" i="0" u="none" strike="noStrike" dirty="0">
                        <a:solidFill>
                          <a:srgbClr val="FFFFFF"/>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400" u="none" strike="noStrike">
                          <a:effectLst/>
                        </a:rPr>
                        <a:t>0,91</a:t>
                      </a:r>
                      <a:endParaRPr lang="tr-TR" sz="1400" b="1" i="0" u="none" strike="noStrike">
                        <a:solidFill>
                          <a:srgbClr val="000000"/>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400" u="none" strike="noStrike">
                          <a:effectLst/>
                        </a:rPr>
                        <a:t>0,95</a:t>
                      </a:r>
                      <a:endParaRPr lang="tr-TR" sz="1400" b="1" i="0" u="none" strike="noStrike">
                        <a:solidFill>
                          <a:srgbClr val="000000"/>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400" u="none" strike="noStrike">
                          <a:effectLst/>
                        </a:rPr>
                        <a:t>0,9</a:t>
                      </a:r>
                      <a:endParaRPr lang="tr-TR" sz="1400" b="1" i="0" u="none" strike="noStrike">
                        <a:solidFill>
                          <a:srgbClr val="000000"/>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400" u="none" strike="noStrike">
                          <a:effectLst/>
                        </a:rPr>
                        <a:t>0,92</a:t>
                      </a:r>
                      <a:endParaRPr lang="tr-TR" sz="1400" b="1" i="0" u="none" strike="noStrike">
                        <a:solidFill>
                          <a:srgbClr val="000000"/>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400" u="none" strike="noStrike">
                          <a:effectLst/>
                        </a:rPr>
                        <a:t>0,91</a:t>
                      </a:r>
                      <a:endParaRPr lang="tr-TR" sz="1400" b="1" i="0" u="none" strike="noStrike">
                        <a:solidFill>
                          <a:srgbClr val="000000"/>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400" u="none" strike="noStrike">
                          <a:effectLst/>
                        </a:rPr>
                        <a:t>0,88</a:t>
                      </a:r>
                      <a:endParaRPr lang="tr-TR" sz="1400" b="1" i="0" u="none" strike="noStrike">
                        <a:solidFill>
                          <a:srgbClr val="000000"/>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400" u="none" strike="noStrike" dirty="0">
                          <a:effectLst/>
                        </a:rPr>
                        <a:t>0,87</a:t>
                      </a:r>
                      <a:endParaRPr lang="tr-TR" sz="1400" b="1" i="0" u="none" strike="noStrike" dirty="0">
                        <a:solidFill>
                          <a:srgbClr val="000000"/>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400" u="none" strike="noStrike" dirty="0">
                          <a:effectLst/>
                        </a:rPr>
                        <a:t>0,9</a:t>
                      </a:r>
                      <a:endParaRPr lang="tr-TR" sz="1400" b="1" i="0" u="none" strike="noStrike" dirty="0">
                        <a:solidFill>
                          <a:srgbClr val="000000"/>
                        </a:solidFill>
                        <a:effectLst/>
                        <a:latin typeface="Calibri" panose="020F0502020204030204" pitchFamily="34" charset="0"/>
                      </a:endParaRPr>
                    </a:p>
                  </a:txBody>
                  <a:tcPr marL="9525" marR="9525" marT="9525" marB="0" anchor="ctr">
                    <a:solidFill>
                      <a:srgbClr val="B77B75"/>
                    </a:solidFill>
                  </a:tcPr>
                </a:tc>
              </a:tr>
            </a:tbl>
          </a:graphicData>
        </a:graphic>
      </p:graphicFrame>
      <p:pic>
        <p:nvPicPr>
          <p:cNvPr id="61" name="Picture 2" descr="http://www.tubitak.gov.tr/sites/default/files/tubitak-uzay-logo-jp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0000" y="360000"/>
            <a:ext cx="3937680" cy="3612541"/>
          </a:xfrm>
          <a:prstGeom prst="roundRect">
            <a:avLst>
              <a:gd name="adj" fmla="val 8594"/>
            </a:avLst>
          </a:prstGeom>
          <a:solidFill>
            <a:srgbClr val="FFFFFF">
              <a:shade val="85000"/>
            </a:srgbClr>
          </a:solidFill>
          <a:ln>
            <a:noFill/>
          </a:ln>
          <a:effectLst>
            <a:reflection blurRad="12700" stA="0" endPos="28000" dist="5000" dir="5400000" sy="-100000" algn="bl" rotWithShape="0"/>
          </a:effectLst>
          <a:extLst/>
        </p:spPr>
      </p:pic>
      <p:pic>
        <p:nvPicPr>
          <p:cNvPr id="62" name="Picture 2" descr="http://www.etu.edu.tr/images/logo/tobb_etu_logo1_en.jpg"/>
          <p:cNvPicPr>
            <a:picLocks noChangeAspect="1" noChangeArrowheads="1"/>
          </p:cNvPicPr>
          <p:nvPr/>
        </p:nvPicPr>
        <p:blipFill rotWithShape="1">
          <a:blip r:embed="rId4">
            <a:extLst>
              <a:ext uri="{28A0092B-C50C-407E-A947-70E740481C1C}">
                <a14:useLocalDpi xmlns:a14="http://schemas.microsoft.com/office/drawing/2010/main" val="0"/>
              </a:ext>
            </a:extLst>
          </a:blip>
          <a:srcRect b="4992"/>
          <a:stretch/>
        </p:blipFill>
        <p:spPr bwMode="auto">
          <a:xfrm>
            <a:off x="38278800" y="360000"/>
            <a:ext cx="4573163" cy="3600000"/>
          </a:xfrm>
          <a:prstGeom prst="roundRect">
            <a:avLst>
              <a:gd name="adj" fmla="val 8594"/>
            </a:avLst>
          </a:prstGeom>
          <a:solidFill>
            <a:srgbClr val="FFFFFF">
              <a:shade val="85000"/>
            </a:srgbClr>
          </a:solidFill>
          <a:ln>
            <a:noFill/>
          </a:ln>
          <a:effectLst>
            <a:reflection blurRad="12700" stA="0" endPos="28000" dist="5000" dir="5400000" sy="-100000" algn="bl" rotWithShape="0"/>
          </a:effectLst>
          <a:extLst/>
        </p:spPr>
      </p:pic>
      <p:pic>
        <p:nvPicPr>
          <p:cNvPr id="38" name="Picture 5"/>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9467" l="0" r="100000">
                        <a14:backgroundMark x1="20250" y1="12800" x2="20250" y2="12800"/>
                        <a14:backgroundMark x1="91750" y1="29067" x2="91750" y2="29067"/>
                        <a14:backgroundMark x1="92500" y1="90933" x2="92500" y2="90933"/>
                        <a14:backgroundMark x1="23250" y1="89333" x2="23250" y2="89333"/>
                        <a14:backgroundMark x1="35750" y1="66133" x2="35750" y2="66133"/>
                        <a14:backgroundMark x1="72250" y1="96533" x2="72250" y2="96533"/>
                      </a14:backgroundRemoval>
                    </a14:imgEffect>
                  </a14:imgLayer>
                </a14:imgProps>
              </a:ext>
              <a:ext uri="{28A0092B-C50C-407E-A947-70E740481C1C}">
                <a14:useLocalDpi xmlns:a14="http://schemas.microsoft.com/office/drawing/2010/main" val="0"/>
              </a:ext>
            </a:extLst>
          </a:blip>
          <a:srcRect/>
          <a:stretch>
            <a:fillRect/>
          </a:stretch>
        </p:blipFill>
        <p:spPr bwMode="auto">
          <a:xfrm rot="1459662">
            <a:off x="37464494" y="21995159"/>
            <a:ext cx="4271012" cy="4004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1" name="Rectangle 2"/>
          <p:cNvSpPr>
            <a:spLocks noChangeArrowheads="1"/>
          </p:cNvSpPr>
          <p:nvPr/>
        </p:nvSpPr>
        <p:spPr bwMode="auto">
          <a:xfrm>
            <a:off x="0" y="0"/>
            <a:ext cx="4320063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53" name="Rectangle 4"/>
          <p:cNvSpPr>
            <a:spLocks noChangeArrowheads="1"/>
          </p:cNvSpPr>
          <p:nvPr/>
        </p:nvSpPr>
        <p:spPr bwMode="auto">
          <a:xfrm>
            <a:off x="0" y="0"/>
            <a:ext cx="4320063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55" name="Rectangle 6"/>
          <p:cNvSpPr>
            <a:spLocks noChangeArrowheads="1"/>
          </p:cNvSpPr>
          <p:nvPr/>
        </p:nvSpPr>
        <p:spPr bwMode="auto">
          <a:xfrm>
            <a:off x="20737286" y="10756722"/>
            <a:ext cx="5419493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tr-TR"/>
          </a:p>
        </p:txBody>
      </p:sp>
      <p:sp>
        <p:nvSpPr>
          <p:cNvPr id="57" name="Rectangle 8"/>
          <p:cNvSpPr>
            <a:spLocks noChangeArrowheads="1"/>
          </p:cNvSpPr>
          <p:nvPr/>
        </p:nvSpPr>
        <p:spPr bwMode="auto">
          <a:xfrm>
            <a:off x="24571571" y="10756722"/>
            <a:ext cx="4320063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59" name="Rectangle 10"/>
          <p:cNvSpPr>
            <a:spLocks noChangeArrowheads="1"/>
          </p:cNvSpPr>
          <p:nvPr/>
        </p:nvSpPr>
        <p:spPr bwMode="auto">
          <a:xfrm>
            <a:off x="0" y="0"/>
            <a:ext cx="4320063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63" name="Rectangle 16"/>
          <p:cNvSpPr>
            <a:spLocks noChangeArrowheads="1"/>
          </p:cNvSpPr>
          <p:nvPr/>
        </p:nvSpPr>
        <p:spPr bwMode="auto">
          <a:xfrm>
            <a:off x="35892295" y="10695908"/>
            <a:ext cx="4320063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65" name="Rectangle 18"/>
          <p:cNvSpPr>
            <a:spLocks noChangeArrowheads="1"/>
          </p:cNvSpPr>
          <p:nvPr/>
        </p:nvSpPr>
        <p:spPr bwMode="auto">
          <a:xfrm>
            <a:off x="34161240" y="10756722"/>
            <a:ext cx="4320063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67" name="Rectangle 20"/>
          <p:cNvSpPr>
            <a:spLocks noChangeArrowheads="1"/>
          </p:cNvSpPr>
          <p:nvPr/>
        </p:nvSpPr>
        <p:spPr bwMode="auto">
          <a:xfrm>
            <a:off x="38298216" y="10556222"/>
            <a:ext cx="3604821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tr-TR"/>
          </a:p>
        </p:txBody>
      </p:sp>
      <p:sp>
        <p:nvSpPr>
          <p:cNvPr id="21" name="TextBox 20"/>
          <p:cNvSpPr txBox="1"/>
          <p:nvPr/>
        </p:nvSpPr>
        <p:spPr>
          <a:xfrm>
            <a:off x="9880796" y="19958672"/>
            <a:ext cx="898259" cy="400110"/>
          </a:xfrm>
          <a:prstGeom prst="rect">
            <a:avLst/>
          </a:prstGeom>
          <a:noFill/>
        </p:spPr>
        <p:txBody>
          <a:bodyPr wrap="none" rtlCol="0">
            <a:spAutoFit/>
          </a:bodyPr>
          <a:lstStyle/>
          <a:p>
            <a:r>
              <a:rPr lang="tr-TR" sz="2000" dirty="0" smtClean="0"/>
              <a:t>Brovey</a:t>
            </a:r>
            <a:endParaRPr lang="tr-TR" sz="2000" dirty="0"/>
          </a:p>
        </p:txBody>
      </p:sp>
      <p:sp>
        <p:nvSpPr>
          <p:cNvPr id="80" name="TextBox 79"/>
          <p:cNvSpPr txBox="1"/>
          <p:nvPr/>
        </p:nvSpPr>
        <p:spPr>
          <a:xfrm>
            <a:off x="10916027" y="27011657"/>
            <a:ext cx="1818831" cy="400110"/>
          </a:xfrm>
          <a:prstGeom prst="rect">
            <a:avLst/>
          </a:prstGeom>
          <a:noFill/>
        </p:spPr>
        <p:txBody>
          <a:bodyPr wrap="none" rtlCol="0">
            <a:spAutoFit/>
          </a:bodyPr>
          <a:lstStyle/>
          <a:p>
            <a:r>
              <a:rPr lang="tr-TR" sz="2000" dirty="0" smtClean="0"/>
              <a:t>Gramm Schmitt</a:t>
            </a:r>
            <a:endParaRPr lang="tr-TR" sz="2000" dirty="0"/>
          </a:p>
        </p:txBody>
      </p:sp>
      <p:sp>
        <p:nvSpPr>
          <p:cNvPr id="81" name="TextBox 80"/>
          <p:cNvSpPr txBox="1"/>
          <p:nvPr/>
        </p:nvSpPr>
        <p:spPr>
          <a:xfrm>
            <a:off x="31875934" y="20048801"/>
            <a:ext cx="1726242" cy="400110"/>
          </a:xfrm>
          <a:prstGeom prst="rect">
            <a:avLst/>
          </a:prstGeom>
          <a:noFill/>
        </p:spPr>
        <p:txBody>
          <a:bodyPr wrap="none" rtlCol="0">
            <a:spAutoFit/>
          </a:bodyPr>
          <a:lstStyle/>
          <a:p>
            <a:r>
              <a:rPr lang="tr-TR" sz="2000" dirty="0" smtClean="0"/>
              <a:t>Optimized HPF</a:t>
            </a:r>
            <a:endParaRPr lang="tr-TR" sz="2000" dirty="0"/>
          </a:p>
        </p:txBody>
      </p:sp>
      <p:sp>
        <p:nvSpPr>
          <p:cNvPr id="82" name="TextBox 81"/>
          <p:cNvSpPr txBox="1"/>
          <p:nvPr/>
        </p:nvSpPr>
        <p:spPr>
          <a:xfrm>
            <a:off x="17075719" y="19988994"/>
            <a:ext cx="603050" cy="400110"/>
          </a:xfrm>
          <a:prstGeom prst="rect">
            <a:avLst/>
          </a:prstGeom>
          <a:noFill/>
        </p:spPr>
        <p:txBody>
          <a:bodyPr wrap="none" rtlCol="0">
            <a:spAutoFit/>
          </a:bodyPr>
          <a:lstStyle/>
          <a:p>
            <a:r>
              <a:rPr lang="tr-TR" sz="2000" dirty="0" smtClean="0"/>
              <a:t>PCA</a:t>
            </a:r>
            <a:endParaRPr lang="tr-TR" sz="2000" dirty="0"/>
          </a:p>
        </p:txBody>
      </p:sp>
      <p:sp>
        <p:nvSpPr>
          <p:cNvPr id="83" name="TextBox 82"/>
          <p:cNvSpPr txBox="1"/>
          <p:nvPr/>
        </p:nvSpPr>
        <p:spPr>
          <a:xfrm>
            <a:off x="25305869" y="19995069"/>
            <a:ext cx="898259" cy="400110"/>
          </a:xfrm>
          <a:prstGeom prst="rect">
            <a:avLst/>
          </a:prstGeom>
          <a:noFill/>
        </p:spPr>
        <p:txBody>
          <a:bodyPr wrap="square" rtlCol="0">
            <a:spAutoFit/>
          </a:bodyPr>
          <a:lstStyle/>
          <a:p>
            <a:r>
              <a:rPr lang="tr-TR" sz="2000" dirty="0" smtClean="0"/>
              <a:t>IHS</a:t>
            </a:r>
            <a:endParaRPr lang="tr-TR" sz="2000" dirty="0"/>
          </a:p>
        </p:txBody>
      </p:sp>
      <p:sp>
        <p:nvSpPr>
          <p:cNvPr id="84" name="TextBox 83"/>
          <p:cNvSpPr txBox="1"/>
          <p:nvPr/>
        </p:nvSpPr>
        <p:spPr>
          <a:xfrm>
            <a:off x="17988607" y="27011657"/>
            <a:ext cx="1036502" cy="400110"/>
          </a:xfrm>
          <a:prstGeom prst="rect">
            <a:avLst/>
          </a:prstGeom>
          <a:noFill/>
        </p:spPr>
        <p:txBody>
          <a:bodyPr wrap="none" rtlCol="0">
            <a:spAutoFit/>
          </a:bodyPr>
          <a:lstStyle/>
          <a:p>
            <a:r>
              <a:rPr lang="tr-TR" sz="2000" dirty="0" smtClean="0"/>
              <a:t>Wavelet</a:t>
            </a:r>
            <a:endParaRPr lang="tr-TR" sz="2000" dirty="0"/>
          </a:p>
        </p:txBody>
      </p:sp>
      <p:sp>
        <p:nvSpPr>
          <p:cNvPr id="85" name="TextBox 84"/>
          <p:cNvSpPr txBox="1"/>
          <p:nvPr/>
        </p:nvSpPr>
        <p:spPr>
          <a:xfrm>
            <a:off x="24537042" y="26857597"/>
            <a:ext cx="596638" cy="400110"/>
          </a:xfrm>
          <a:prstGeom prst="rect">
            <a:avLst/>
          </a:prstGeom>
          <a:noFill/>
        </p:spPr>
        <p:txBody>
          <a:bodyPr wrap="none" rtlCol="0">
            <a:spAutoFit/>
          </a:bodyPr>
          <a:lstStyle/>
          <a:p>
            <a:r>
              <a:rPr lang="tr-TR" sz="2000" dirty="0" smtClean="0"/>
              <a:t>HPF</a:t>
            </a:r>
            <a:endParaRPr lang="tr-TR" sz="2000" dirty="0"/>
          </a:p>
        </p:txBody>
      </p:sp>
      <p:sp>
        <p:nvSpPr>
          <p:cNvPr id="86" name="TextBox 85"/>
          <p:cNvSpPr txBox="1"/>
          <p:nvPr/>
        </p:nvSpPr>
        <p:spPr>
          <a:xfrm>
            <a:off x="31256454" y="26511520"/>
            <a:ext cx="599844" cy="400110"/>
          </a:xfrm>
          <a:prstGeom prst="rect">
            <a:avLst/>
          </a:prstGeom>
          <a:noFill/>
        </p:spPr>
        <p:txBody>
          <a:bodyPr wrap="none" rtlCol="0">
            <a:spAutoFit/>
          </a:bodyPr>
          <a:lstStyle/>
          <a:p>
            <a:r>
              <a:rPr lang="tr-TR" sz="2000" dirty="0" smtClean="0"/>
              <a:t>HCS</a:t>
            </a:r>
            <a:endParaRPr lang="tr-TR" sz="2000" dirty="0"/>
          </a:p>
        </p:txBody>
      </p:sp>
      <p:pic>
        <p:nvPicPr>
          <p:cNvPr id="141" name="Picture 140"/>
          <p:cNvPicPr>
            <a:picLocks noChangeAspect="1"/>
          </p:cNvPicPr>
          <p:nvPr/>
        </p:nvPicPr>
        <p:blipFill>
          <a:blip r:embed="rId7"/>
          <a:stretch>
            <a:fillRect/>
          </a:stretch>
        </p:blipFill>
        <p:spPr>
          <a:xfrm>
            <a:off x="418666" y="8764254"/>
            <a:ext cx="6421334" cy="4597510"/>
          </a:xfrm>
          <a:prstGeom prst="rect">
            <a:avLst/>
          </a:prstGeom>
        </p:spPr>
      </p:pic>
      <p:sp>
        <p:nvSpPr>
          <p:cNvPr id="143" name="Rectangle 22"/>
          <p:cNvSpPr>
            <a:spLocks noChangeArrowheads="1"/>
          </p:cNvSpPr>
          <p:nvPr/>
        </p:nvSpPr>
        <p:spPr bwMode="auto">
          <a:xfrm>
            <a:off x="0" y="0"/>
            <a:ext cx="4320063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graphicFrame>
        <p:nvGraphicFramePr>
          <p:cNvPr id="144" name="Object 143"/>
          <p:cNvGraphicFramePr>
            <a:graphicFrameLocks noChangeAspect="1"/>
          </p:cNvGraphicFramePr>
          <p:nvPr>
            <p:extLst>
              <p:ext uri="{D42A27DB-BD31-4B8C-83A1-F6EECF244321}">
                <p14:modId xmlns:p14="http://schemas.microsoft.com/office/powerpoint/2010/main" val="2289352107"/>
              </p:ext>
            </p:extLst>
          </p:nvPr>
        </p:nvGraphicFramePr>
        <p:xfrm>
          <a:off x="28256550" y="22127384"/>
          <a:ext cx="7597000" cy="4163257"/>
        </p:xfrm>
        <a:graphic>
          <a:graphicData uri="http://schemas.openxmlformats.org/presentationml/2006/ole">
            <mc:AlternateContent xmlns:mc="http://schemas.openxmlformats.org/markup-compatibility/2006">
              <mc:Choice xmlns:v="urn:schemas-microsoft-com:vml" Requires="v">
                <p:oleObj spid="_x0000_s2327" name="Visio" r:id="rId8" imgW="8220233" imgH="4505505" progId="Visio.Drawing.15">
                  <p:embed/>
                </p:oleObj>
              </mc:Choice>
              <mc:Fallback>
                <p:oleObj name="Visio" r:id="rId8" imgW="8220233" imgH="4505505" progId="Visio.Drawing.15">
                  <p:embed/>
                  <p:pic>
                    <p:nvPicPr>
                      <p:cNvPr id="0" name="Object 21"/>
                      <p:cNvPicPr>
                        <a:picLocks noChangeAspect="1" noChangeArrowheads="1"/>
                      </p:cNvPicPr>
                      <p:nvPr/>
                    </p:nvPicPr>
                    <p:blipFill>
                      <a:blip r:embed="rId9"/>
                      <a:srcRect/>
                      <a:stretch>
                        <a:fillRect/>
                      </a:stretch>
                    </p:blipFill>
                    <p:spPr bwMode="auto">
                      <a:xfrm>
                        <a:off x="28256550" y="22127384"/>
                        <a:ext cx="7597000" cy="4163257"/>
                      </a:xfrm>
                      <a:prstGeom prst="rect">
                        <a:avLst/>
                      </a:prstGeom>
                      <a:noFill/>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802277815"/>
              </p:ext>
            </p:extLst>
          </p:nvPr>
        </p:nvGraphicFramePr>
        <p:xfrm>
          <a:off x="7703934" y="15903730"/>
          <a:ext cx="7048500" cy="6091625"/>
        </p:xfrm>
        <a:graphic>
          <a:graphicData uri="http://schemas.openxmlformats.org/presentationml/2006/ole">
            <mc:AlternateContent xmlns:mc="http://schemas.openxmlformats.org/markup-compatibility/2006">
              <mc:Choice xmlns:v="urn:schemas-microsoft-com:vml" Requires="v">
                <p:oleObj spid="_x0000_s2328" name="Visio" r:id="rId10" imgW="12230190" imgH="8705850" progId="Visio.Drawing.15">
                  <p:embed/>
                </p:oleObj>
              </mc:Choice>
              <mc:Fallback>
                <p:oleObj name="Visio" r:id="rId10" imgW="12230190" imgH="8705850" progId="Visio.Drawing.15">
                  <p:embed/>
                  <p:pic>
                    <p:nvPicPr>
                      <p:cNvPr id="0" name="Object 25"/>
                      <p:cNvPicPr>
                        <a:picLocks noChangeAspect="1" noChangeArrowheads="1"/>
                      </p:cNvPicPr>
                      <p:nvPr/>
                    </p:nvPicPr>
                    <p:blipFill>
                      <a:blip r:embed="rId11"/>
                      <a:srcRect/>
                      <a:stretch>
                        <a:fillRect/>
                      </a:stretch>
                    </p:blipFill>
                    <p:spPr bwMode="auto">
                      <a:xfrm>
                        <a:off x="7703934" y="15903730"/>
                        <a:ext cx="7048500" cy="6091625"/>
                      </a:xfrm>
                      <a:prstGeom prst="rect">
                        <a:avLst/>
                      </a:prstGeom>
                      <a:noFill/>
                    </p:spPr>
                  </p:pic>
                </p:oleObj>
              </mc:Fallback>
            </mc:AlternateContent>
          </a:graphicData>
        </a:graphic>
      </p:graphicFrame>
      <p:graphicFrame>
        <p:nvGraphicFramePr>
          <p:cNvPr id="34" name="Object 33"/>
          <p:cNvGraphicFramePr>
            <a:graphicFrameLocks noChangeAspect="1"/>
          </p:cNvGraphicFramePr>
          <p:nvPr>
            <p:extLst>
              <p:ext uri="{D42A27DB-BD31-4B8C-83A1-F6EECF244321}">
                <p14:modId xmlns:p14="http://schemas.microsoft.com/office/powerpoint/2010/main" val="3168633852"/>
              </p:ext>
            </p:extLst>
          </p:nvPr>
        </p:nvGraphicFramePr>
        <p:xfrm>
          <a:off x="8819374" y="15903730"/>
          <a:ext cx="11060557" cy="11015729"/>
        </p:xfrm>
        <a:graphic>
          <a:graphicData uri="http://schemas.openxmlformats.org/presentationml/2006/ole">
            <mc:AlternateContent xmlns:mc="http://schemas.openxmlformats.org/markup-compatibility/2006">
              <mc:Choice xmlns:v="urn:schemas-microsoft-com:vml" Requires="v">
                <p:oleObj spid="_x0000_s2329" name="Visio" r:id="rId12" imgW="16659157" imgH="16363950" progId="Visio.Drawing.15">
                  <p:embed/>
                </p:oleObj>
              </mc:Choice>
              <mc:Fallback>
                <p:oleObj name="Visio" r:id="rId12" imgW="16659157" imgH="16363950" progId="Visio.Drawing.15">
                  <p:embed/>
                  <p:pic>
                    <p:nvPicPr>
                      <p:cNvPr id="0" name="Object 29"/>
                      <p:cNvPicPr>
                        <a:picLocks noChangeAspect="1" noChangeArrowheads="1"/>
                      </p:cNvPicPr>
                      <p:nvPr/>
                    </p:nvPicPr>
                    <p:blipFill>
                      <a:blip r:embed="rId13"/>
                      <a:srcRect/>
                      <a:stretch>
                        <a:fillRect/>
                      </a:stretch>
                    </p:blipFill>
                    <p:spPr bwMode="auto">
                      <a:xfrm>
                        <a:off x="8819374" y="15903730"/>
                        <a:ext cx="11060557" cy="11015729"/>
                      </a:xfrm>
                      <a:prstGeom prst="rect">
                        <a:avLst/>
                      </a:prstGeom>
                      <a:noFill/>
                      <a:extLst/>
                    </p:spPr>
                  </p:pic>
                </p:oleObj>
              </mc:Fallback>
            </mc:AlternateContent>
          </a:graphicData>
        </a:graphic>
      </p:graphicFrame>
      <p:graphicFrame>
        <p:nvGraphicFramePr>
          <p:cNvPr id="36" name="Object 35"/>
          <p:cNvGraphicFramePr>
            <a:graphicFrameLocks noChangeAspect="1"/>
          </p:cNvGraphicFramePr>
          <p:nvPr>
            <p:extLst>
              <p:ext uri="{D42A27DB-BD31-4B8C-83A1-F6EECF244321}">
                <p14:modId xmlns:p14="http://schemas.microsoft.com/office/powerpoint/2010/main" val="3779054401"/>
              </p:ext>
            </p:extLst>
          </p:nvPr>
        </p:nvGraphicFramePr>
        <p:xfrm>
          <a:off x="14148143" y="15903731"/>
          <a:ext cx="7680929" cy="3764164"/>
        </p:xfrm>
        <a:graphic>
          <a:graphicData uri="http://schemas.openxmlformats.org/presentationml/2006/ole">
            <mc:AlternateContent xmlns:mc="http://schemas.openxmlformats.org/markup-compatibility/2006">
              <mc:Choice xmlns:v="urn:schemas-microsoft-com:vml" Requires="v">
                <p:oleObj spid="_x0000_s2330" name="Visio" r:id="rId14" imgW="9343957" imgH="4581705" progId="Visio.Drawing.15">
                  <p:embed/>
                </p:oleObj>
              </mc:Choice>
              <mc:Fallback>
                <p:oleObj name="Visio" r:id="rId14" imgW="9343957" imgH="4581705" progId="Visio.Drawing.15">
                  <p:embed/>
                  <p:pic>
                    <p:nvPicPr>
                      <p:cNvPr id="0" name="Object 31"/>
                      <p:cNvPicPr>
                        <a:picLocks noChangeAspect="1" noChangeArrowheads="1"/>
                      </p:cNvPicPr>
                      <p:nvPr/>
                    </p:nvPicPr>
                    <p:blipFill>
                      <a:blip r:embed="rId15"/>
                      <a:srcRect/>
                      <a:stretch>
                        <a:fillRect/>
                      </a:stretch>
                    </p:blipFill>
                    <p:spPr bwMode="auto">
                      <a:xfrm>
                        <a:off x="14148143" y="15903731"/>
                        <a:ext cx="7680929" cy="3764164"/>
                      </a:xfrm>
                      <a:prstGeom prst="rect">
                        <a:avLst/>
                      </a:prstGeom>
                      <a:noFill/>
                    </p:spPr>
                  </p:pic>
                </p:oleObj>
              </mc:Fallback>
            </mc:AlternateContent>
          </a:graphicData>
        </a:graphic>
      </p:graphicFrame>
      <p:graphicFrame>
        <p:nvGraphicFramePr>
          <p:cNvPr id="40" name="Object 39"/>
          <p:cNvGraphicFramePr>
            <a:graphicFrameLocks noChangeAspect="1"/>
          </p:cNvGraphicFramePr>
          <p:nvPr>
            <p:extLst>
              <p:ext uri="{D42A27DB-BD31-4B8C-83A1-F6EECF244321}">
                <p14:modId xmlns:p14="http://schemas.microsoft.com/office/powerpoint/2010/main" val="1456213812"/>
              </p:ext>
            </p:extLst>
          </p:nvPr>
        </p:nvGraphicFramePr>
        <p:xfrm>
          <a:off x="15360317" y="23459921"/>
          <a:ext cx="5753100" cy="1914525"/>
        </p:xfrm>
        <a:graphic>
          <a:graphicData uri="http://schemas.openxmlformats.org/presentationml/2006/ole">
            <mc:AlternateContent xmlns:mc="http://schemas.openxmlformats.org/markup-compatibility/2006">
              <mc:Choice xmlns:v="urn:schemas-microsoft-com:vml" Requires="v">
                <p:oleObj spid="_x0000_s2331" name="Visio" r:id="rId16" imgW="9525180" imgH="3162300" progId="Visio.Drawing.15">
                  <p:embed/>
                </p:oleObj>
              </mc:Choice>
              <mc:Fallback>
                <p:oleObj name="Visio" r:id="rId16" imgW="9525180" imgH="3162300" progId="Visio.Drawing.15">
                  <p:embed/>
                  <p:pic>
                    <p:nvPicPr>
                      <p:cNvPr id="0" name="Object 3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5360317" y="23459921"/>
                        <a:ext cx="5753100" cy="1914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2" name="Object 51"/>
          <p:cNvGraphicFramePr>
            <a:graphicFrameLocks noChangeAspect="1"/>
          </p:cNvGraphicFramePr>
          <p:nvPr>
            <p:extLst>
              <p:ext uri="{D42A27DB-BD31-4B8C-83A1-F6EECF244321}">
                <p14:modId xmlns:p14="http://schemas.microsoft.com/office/powerpoint/2010/main" val="1090882023"/>
              </p:ext>
            </p:extLst>
          </p:nvPr>
        </p:nvGraphicFramePr>
        <p:xfrm>
          <a:off x="22503450" y="15966097"/>
          <a:ext cx="5753100" cy="3571875"/>
        </p:xfrm>
        <a:graphic>
          <a:graphicData uri="http://schemas.openxmlformats.org/presentationml/2006/ole">
            <mc:AlternateContent xmlns:mc="http://schemas.openxmlformats.org/markup-compatibility/2006">
              <mc:Choice xmlns:v="urn:schemas-microsoft-com:vml" Requires="v">
                <p:oleObj spid="_x0000_s2332" name="Visio" r:id="rId18" imgW="7124610" imgH="4419600" progId="Visio.Drawing.15">
                  <p:embed/>
                </p:oleObj>
              </mc:Choice>
              <mc:Fallback>
                <p:oleObj name="Visio" r:id="rId18" imgW="7124610" imgH="4419600" progId="Visio.Drawing.15">
                  <p:embed/>
                  <p:pic>
                    <p:nvPicPr>
                      <p:cNvPr id="0" name="Object 35"/>
                      <p:cNvPicPr>
                        <a:picLocks noChangeAspect="1" noChangeArrowheads="1"/>
                      </p:cNvPicPr>
                      <p:nvPr/>
                    </p:nvPicPr>
                    <p:blipFill>
                      <a:blip r:embed="rId19"/>
                      <a:srcRect/>
                      <a:stretch>
                        <a:fillRect/>
                      </a:stretch>
                    </p:blipFill>
                    <p:spPr bwMode="auto">
                      <a:xfrm>
                        <a:off x="22503450" y="15966097"/>
                        <a:ext cx="5753100" cy="3571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4" name="Rectangle 44"/>
          <p:cNvSpPr>
            <a:spLocks noChangeArrowheads="1"/>
          </p:cNvSpPr>
          <p:nvPr/>
        </p:nvSpPr>
        <p:spPr bwMode="auto">
          <a:xfrm>
            <a:off x="25916141" y="16638483"/>
            <a:ext cx="4652754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tr-TR"/>
          </a:p>
        </p:txBody>
      </p:sp>
      <p:graphicFrame>
        <p:nvGraphicFramePr>
          <p:cNvPr id="56" name="Object 55"/>
          <p:cNvGraphicFramePr>
            <a:graphicFrameLocks noChangeAspect="1"/>
          </p:cNvGraphicFramePr>
          <p:nvPr>
            <p:extLst>
              <p:ext uri="{D42A27DB-BD31-4B8C-83A1-F6EECF244321}">
                <p14:modId xmlns:p14="http://schemas.microsoft.com/office/powerpoint/2010/main" val="2034996598"/>
              </p:ext>
            </p:extLst>
          </p:nvPr>
        </p:nvGraphicFramePr>
        <p:xfrm>
          <a:off x="28576875" y="16398596"/>
          <a:ext cx="7173992" cy="2080896"/>
        </p:xfrm>
        <a:graphic>
          <a:graphicData uri="http://schemas.openxmlformats.org/presentationml/2006/ole">
            <mc:AlternateContent xmlns:mc="http://schemas.openxmlformats.org/markup-compatibility/2006">
              <mc:Choice xmlns:v="urn:schemas-microsoft-com:vml" Requires="v">
                <p:oleObj spid="_x0000_s2333" name="Visio" r:id="rId20" imgW="9791790" imgH="2514600" progId="Visio.Drawing.15">
                  <p:embed/>
                </p:oleObj>
              </mc:Choice>
              <mc:Fallback>
                <p:oleObj name="Visio" r:id="rId20" imgW="9791790" imgH="2514600" progId="Visio.Drawing.15">
                  <p:embed/>
                  <p:pic>
                    <p:nvPicPr>
                      <p:cNvPr id="0" name="Object 4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8576875" y="16398596"/>
                        <a:ext cx="7173992" cy="2080896"/>
                      </a:xfrm>
                      <a:prstGeom prst="rect">
                        <a:avLst/>
                      </a:prstGeom>
                      <a:noFill/>
                    </p:spPr>
                  </p:pic>
                </p:oleObj>
              </mc:Fallback>
            </mc:AlternateContent>
          </a:graphicData>
        </a:graphic>
      </p:graphicFrame>
      <p:graphicFrame>
        <p:nvGraphicFramePr>
          <p:cNvPr id="60" name="Object 59"/>
          <p:cNvGraphicFramePr>
            <a:graphicFrameLocks noChangeAspect="1"/>
          </p:cNvGraphicFramePr>
          <p:nvPr>
            <p:extLst>
              <p:ext uri="{D42A27DB-BD31-4B8C-83A1-F6EECF244321}">
                <p14:modId xmlns:p14="http://schemas.microsoft.com/office/powerpoint/2010/main" val="3736486139"/>
              </p:ext>
            </p:extLst>
          </p:nvPr>
        </p:nvGraphicFramePr>
        <p:xfrm>
          <a:off x="21676689" y="23997196"/>
          <a:ext cx="5753100" cy="600075"/>
        </p:xfrm>
        <a:graphic>
          <a:graphicData uri="http://schemas.openxmlformats.org/presentationml/2006/ole">
            <mc:AlternateContent xmlns:mc="http://schemas.openxmlformats.org/markup-compatibility/2006">
              <mc:Choice xmlns:v="urn:schemas-microsoft-com:vml" Requires="v">
                <p:oleObj spid="_x0000_s2334" name="Visio" r:id="rId22" imgW="8220233" imgH="857250" progId="Visio.Drawing.15">
                  <p:embed/>
                </p:oleObj>
              </mc:Choice>
              <mc:Fallback>
                <p:oleObj name="Visio" r:id="rId22" imgW="8220233" imgH="857250" progId="Visio.Drawing.15">
                  <p:embed/>
                  <p:pic>
                    <p:nvPicPr>
                      <p:cNvPr id="0" name="Object 45"/>
                      <p:cNvPicPr>
                        <a:picLocks noChangeAspect="1" noChangeArrowheads="1"/>
                      </p:cNvPicPr>
                      <p:nvPr/>
                    </p:nvPicPr>
                    <p:blipFill>
                      <a:blip r:embed="rId23"/>
                      <a:srcRect/>
                      <a:stretch>
                        <a:fillRect/>
                      </a:stretch>
                    </p:blipFill>
                    <p:spPr bwMode="auto">
                      <a:xfrm>
                        <a:off x="21676689" y="23997196"/>
                        <a:ext cx="5753100" cy="600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64" name="Group 63"/>
          <p:cNvGrpSpPr/>
          <p:nvPr/>
        </p:nvGrpSpPr>
        <p:grpSpPr>
          <a:xfrm>
            <a:off x="7984671" y="28572765"/>
            <a:ext cx="13615329" cy="3452054"/>
            <a:chOff x="8497955" y="27043087"/>
            <a:chExt cx="16912827" cy="4800600"/>
          </a:xfrm>
        </p:grpSpPr>
        <p:pic>
          <p:nvPicPr>
            <p:cNvPr id="87" name="Picture 86"/>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8497955" y="27043087"/>
              <a:ext cx="4019550" cy="4800600"/>
            </a:xfrm>
            <a:prstGeom prst="rect">
              <a:avLst/>
            </a:prstGeom>
            <a:ln>
              <a:solidFill>
                <a:schemeClr val="tx1"/>
              </a:solidFill>
            </a:ln>
          </p:spPr>
        </p:pic>
        <p:pic>
          <p:nvPicPr>
            <p:cNvPr id="88" name="Picture 87"/>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2795714" y="27043087"/>
              <a:ext cx="4019550" cy="4800600"/>
            </a:xfrm>
            <a:prstGeom prst="rect">
              <a:avLst/>
            </a:prstGeom>
            <a:ln>
              <a:solidFill>
                <a:schemeClr val="tx1"/>
              </a:solidFill>
            </a:ln>
          </p:spPr>
        </p:pic>
        <p:pic>
          <p:nvPicPr>
            <p:cNvPr id="89" name="Picture 88"/>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7093473" y="27043087"/>
              <a:ext cx="4019550" cy="4800600"/>
            </a:xfrm>
            <a:prstGeom prst="rect">
              <a:avLst/>
            </a:prstGeom>
            <a:ln>
              <a:solidFill>
                <a:schemeClr val="tx1"/>
              </a:solidFill>
            </a:ln>
          </p:spPr>
        </p:pic>
        <p:pic>
          <p:nvPicPr>
            <p:cNvPr id="91" name="Picture 90"/>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1391232" y="27043087"/>
              <a:ext cx="4019550" cy="4800600"/>
            </a:xfrm>
            <a:prstGeom prst="rect">
              <a:avLst/>
            </a:prstGeom>
            <a:ln>
              <a:solidFill>
                <a:schemeClr val="tx1"/>
              </a:solidFill>
            </a:ln>
          </p:spPr>
        </p:pic>
      </p:grpSp>
      <p:grpSp>
        <p:nvGrpSpPr>
          <p:cNvPr id="68" name="Group 67"/>
          <p:cNvGrpSpPr/>
          <p:nvPr/>
        </p:nvGrpSpPr>
        <p:grpSpPr>
          <a:xfrm>
            <a:off x="21826438" y="28572765"/>
            <a:ext cx="12692720" cy="3452054"/>
            <a:chOff x="22532626" y="28408839"/>
            <a:chExt cx="12692720" cy="3452054"/>
          </a:xfrm>
        </p:grpSpPr>
        <p:pic>
          <p:nvPicPr>
            <p:cNvPr id="92" name="Picture 91"/>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31069793" y="28408839"/>
              <a:ext cx="4155553" cy="3452054"/>
            </a:xfrm>
            <a:prstGeom prst="rect">
              <a:avLst/>
            </a:prstGeom>
            <a:ln>
              <a:solidFill>
                <a:schemeClr val="tx1"/>
              </a:solidFill>
            </a:ln>
          </p:spPr>
        </p:pic>
        <p:pic>
          <p:nvPicPr>
            <p:cNvPr id="93" name="Picture 92"/>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22532626" y="28408839"/>
              <a:ext cx="4155553" cy="3452054"/>
            </a:xfrm>
            <a:prstGeom prst="rect">
              <a:avLst/>
            </a:prstGeom>
            <a:ln>
              <a:solidFill>
                <a:schemeClr val="tx1"/>
              </a:solidFill>
            </a:ln>
          </p:spPr>
        </p:pic>
        <p:pic>
          <p:nvPicPr>
            <p:cNvPr id="94" name="Picture 93"/>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26803682" y="28408839"/>
              <a:ext cx="4155553" cy="3452054"/>
            </a:xfrm>
            <a:prstGeom prst="rect">
              <a:avLst/>
            </a:prstGeom>
            <a:ln>
              <a:solidFill>
                <a:schemeClr val="tx1"/>
              </a:solidFill>
            </a:ln>
          </p:spPr>
        </p:pic>
      </p:grpSp>
      <p:sp>
        <p:nvSpPr>
          <p:cNvPr id="71" name="TextBox 70"/>
          <p:cNvSpPr txBox="1"/>
          <p:nvPr/>
        </p:nvSpPr>
        <p:spPr>
          <a:xfrm>
            <a:off x="14370621" y="32069093"/>
            <a:ext cx="1622900" cy="369332"/>
          </a:xfrm>
          <a:prstGeom prst="rect">
            <a:avLst/>
          </a:prstGeom>
          <a:noFill/>
        </p:spPr>
        <p:txBody>
          <a:bodyPr wrap="square" rtlCol="0">
            <a:spAutoFit/>
          </a:bodyPr>
          <a:lstStyle/>
          <a:p>
            <a:r>
              <a:rPr lang="tr-TR" sz="1800" dirty="0" smtClean="0"/>
              <a:t>Dubai</a:t>
            </a:r>
            <a:endParaRPr lang="tr-TR" sz="1800" dirty="0"/>
          </a:p>
        </p:txBody>
      </p:sp>
      <p:sp>
        <p:nvSpPr>
          <p:cNvPr id="72" name="TextBox 71"/>
          <p:cNvSpPr txBox="1"/>
          <p:nvPr/>
        </p:nvSpPr>
        <p:spPr>
          <a:xfrm>
            <a:off x="27200032" y="32069093"/>
            <a:ext cx="1945533" cy="369332"/>
          </a:xfrm>
          <a:prstGeom prst="rect">
            <a:avLst/>
          </a:prstGeom>
          <a:noFill/>
        </p:spPr>
        <p:txBody>
          <a:bodyPr wrap="none" rtlCol="0">
            <a:spAutoFit/>
          </a:bodyPr>
          <a:lstStyle/>
          <a:p>
            <a:r>
              <a:rPr lang="tr-TR" sz="1800" dirty="0" smtClean="0"/>
              <a:t>TOBB ETÜ - Ankara</a:t>
            </a:r>
            <a:endParaRPr lang="tr-TR" sz="1800" dirty="0"/>
          </a:p>
        </p:txBody>
      </p:sp>
      <p:grpSp>
        <p:nvGrpSpPr>
          <p:cNvPr id="15" name="Group 14"/>
          <p:cNvGrpSpPr/>
          <p:nvPr/>
        </p:nvGrpSpPr>
        <p:grpSpPr>
          <a:xfrm>
            <a:off x="7200000" y="4320000"/>
            <a:ext cx="28800000" cy="11192314"/>
            <a:chOff x="7200000" y="4320000"/>
            <a:chExt cx="28800000" cy="11192314"/>
          </a:xfrm>
        </p:grpSpPr>
        <p:pic>
          <p:nvPicPr>
            <p:cNvPr id="43" name="Picture 42"/>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7200000" y="4320000"/>
              <a:ext cx="3600000" cy="10800000"/>
            </a:xfrm>
            <a:prstGeom prst="rect">
              <a:avLst/>
            </a:prstGeom>
            <a:ln>
              <a:solidFill>
                <a:schemeClr val="bg1"/>
              </a:solidFill>
            </a:ln>
          </p:spPr>
        </p:pic>
        <p:pic>
          <p:nvPicPr>
            <p:cNvPr id="44" name="Picture 43"/>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10800000" y="4320000"/>
              <a:ext cx="3600000" cy="10800000"/>
            </a:xfrm>
            <a:prstGeom prst="rect">
              <a:avLst/>
            </a:prstGeom>
            <a:ln>
              <a:solidFill>
                <a:schemeClr val="bg1"/>
              </a:solidFill>
            </a:ln>
          </p:spPr>
        </p:pic>
        <p:pic>
          <p:nvPicPr>
            <p:cNvPr id="45" name="Picture 44"/>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14400000" y="4320000"/>
              <a:ext cx="3600000" cy="10800000"/>
            </a:xfrm>
            <a:prstGeom prst="rect">
              <a:avLst/>
            </a:prstGeom>
            <a:ln>
              <a:solidFill>
                <a:schemeClr val="bg1"/>
              </a:solidFill>
            </a:ln>
          </p:spPr>
        </p:pic>
        <p:pic>
          <p:nvPicPr>
            <p:cNvPr id="46" name="Picture 45"/>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18000000" y="4320000"/>
              <a:ext cx="3600000" cy="10800000"/>
            </a:xfrm>
            <a:prstGeom prst="rect">
              <a:avLst/>
            </a:prstGeom>
            <a:ln>
              <a:solidFill>
                <a:schemeClr val="bg1"/>
              </a:solidFill>
            </a:ln>
          </p:spPr>
        </p:pic>
        <p:pic>
          <p:nvPicPr>
            <p:cNvPr id="47" name="Picture 46"/>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21600000" y="4320000"/>
              <a:ext cx="3600000" cy="10800000"/>
            </a:xfrm>
            <a:prstGeom prst="rect">
              <a:avLst/>
            </a:prstGeom>
            <a:ln>
              <a:solidFill>
                <a:schemeClr val="bg1"/>
              </a:solidFill>
            </a:ln>
          </p:spPr>
        </p:pic>
        <p:pic>
          <p:nvPicPr>
            <p:cNvPr id="48" name="Picture 47"/>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25200000" y="4320000"/>
              <a:ext cx="3600000" cy="10800000"/>
            </a:xfrm>
            <a:prstGeom prst="rect">
              <a:avLst/>
            </a:prstGeom>
            <a:ln>
              <a:solidFill>
                <a:schemeClr val="bg1"/>
              </a:solidFill>
            </a:ln>
          </p:spPr>
        </p:pic>
        <p:pic>
          <p:nvPicPr>
            <p:cNvPr id="49" name="Picture 48"/>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8800000" y="4320000"/>
              <a:ext cx="3600000" cy="10800000"/>
            </a:xfrm>
            <a:prstGeom prst="rect">
              <a:avLst/>
            </a:prstGeom>
            <a:ln>
              <a:solidFill>
                <a:schemeClr val="bg1"/>
              </a:solidFill>
            </a:ln>
          </p:spPr>
        </p:pic>
        <p:pic>
          <p:nvPicPr>
            <p:cNvPr id="50" name="Picture 49"/>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32400000" y="4320000"/>
              <a:ext cx="3600000" cy="10800000"/>
            </a:xfrm>
            <a:prstGeom prst="rect">
              <a:avLst/>
            </a:prstGeom>
            <a:ln>
              <a:solidFill>
                <a:schemeClr val="bg1"/>
              </a:solidFill>
            </a:ln>
          </p:spPr>
        </p:pic>
        <p:sp>
          <p:nvSpPr>
            <p:cNvPr id="2" name="TextBox 1"/>
            <p:cNvSpPr txBox="1"/>
            <p:nvPr/>
          </p:nvSpPr>
          <p:spPr>
            <a:xfrm>
              <a:off x="18980267" y="14142509"/>
              <a:ext cx="1757019" cy="646331"/>
            </a:xfrm>
            <a:prstGeom prst="rect">
              <a:avLst/>
            </a:prstGeom>
            <a:noFill/>
          </p:spPr>
          <p:txBody>
            <a:bodyPr wrap="none" rtlCol="0">
              <a:spAutoFit/>
            </a:bodyPr>
            <a:lstStyle/>
            <a:p>
              <a:r>
                <a:rPr lang="tr-TR" sz="3600" b="1" dirty="0" smtClean="0">
                  <a:solidFill>
                    <a:schemeClr val="bg1"/>
                  </a:solidFill>
                </a:rPr>
                <a:t>Wavelet</a:t>
              </a:r>
              <a:endParaRPr lang="tr-TR" sz="3600" b="1" dirty="0">
                <a:solidFill>
                  <a:schemeClr val="bg1"/>
                </a:solidFill>
              </a:endParaRPr>
            </a:p>
          </p:txBody>
        </p:sp>
        <p:sp>
          <p:nvSpPr>
            <p:cNvPr id="4" name="Rectangle 3"/>
            <p:cNvSpPr/>
            <p:nvPr/>
          </p:nvSpPr>
          <p:spPr>
            <a:xfrm>
              <a:off x="7984671" y="14142509"/>
              <a:ext cx="1507592" cy="646331"/>
            </a:xfrm>
            <a:prstGeom prst="rect">
              <a:avLst/>
            </a:prstGeom>
          </p:spPr>
          <p:txBody>
            <a:bodyPr wrap="none">
              <a:spAutoFit/>
            </a:bodyPr>
            <a:lstStyle/>
            <a:p>
              <a:pPr algn="ctr"/>
              <a:r>
                <a:rPr lang="tr-TR" sz="3600" b="1" dirty="0" err="1">
                  <a:solidFill>
                    <a:schemeClr val="bg1"/>
                  </a:solidFill>
                </a:rPr>
                <a:t>Brovey</a:t>
              </a:r>
              <a:endParaRPr lang="en-US" sz="3600" dirty="0"/>
            </a:p>
          </p:txBody>
        </p:sp>
        <p:sp>
          <p:nvSpPr>
            <p:cNvPr id="5" name="Rectangle 4"/>
            <p:cNvSpPr/>
            <p:nvPr/>
          </p:nvSpPr>
          <p:spPr>
            <a:xfrm>
              <a:off x="11020728" y="14142509"/>
              <a:ext cx="3179588" cy="646331"/>
            </a:xfrm>
            <a:prstGeom prst="rect">
              <a:avLst/>
            </a:prstGeom>
          </p:spPr>
          <p:txBody>
            <a:bodyPr wrap="none">
              <a:spAutoFit/>
            </a:bodyPr>
            <a:lstStyle/>
            <a:p>
              <a:r>
                <a:rPr lang="tr-TR" sz="3600" b="1" dirty="0" err="1">
                  <a:solidFill>
                    <a:schemeClr val="bg1"/>
                  </a:solidFill>
                </a:rPr>
                <a:t>Gramm</a:t>
              </a:r>
              <a:r>
                <a:rPr lang="tr-TR" sz="3600" b="1" dirty="0">
                  <a:solidFill>
                    <a:schemeClr val="bg1"/>
                  </a:solidFill>
                </a:rPr>
                <a:t> </a:t>
              </a:r>
              <a:r>
                <a:rPr lang="tr-TR" sz="3600" b="1" dirty="0" err="1">
                  <a:solidFill>
                    <a:schemeClr val="bg1"/>
                  </a:solidFill>
                </a:rPr>
                <a:t>Schmitt</a:t>
              </a:r>
              <a:endParaRPr lang="en-US" sz="3600" dirty="0"/>
            </a:p>
          </p:txBody>
        </p:sp>
        <p:sp>
          <p:nvSpPr>
            <p:cNvPr id="6" name="TextBox 5"/>
            <p:cNvSpPr txBox="1"/>
            <p:nvPr/>
          </p:nvSpPr>
          <p:spPr>
            <a:xfrm>
              <a:off x="15681168" y="14142509"/>
              <a:ext cx="954107" cy="646331"/>
            </a:xfrm>
            <a:prstGeom prst="rect">
              <a:avLst/>
            </a:prstGeom>
            <a:noFill/>
          </p:spPr>
          <p:txBody>
            <a:bodyPr wrap="none" rtlCol="0">
              <a:spAutoFit/>
            </a:bodyPr>
            <a:lstStyle/>
            <a:p>
              <a:r>
                <a:rPr lang="tr-TR" sz="3600" b="1" dirty="0" smtClean="0">
                  <a:solidFill>
                    <a:schemeClr val="bg1"/>
                  </a:solidFill>
                </a:rPr>
                <a:t>PCA</a:t>
              </a:r>
              <a:endParaRPr lang="tr-TR" sz="3600" b="1" dirty="0">
                <a:solidFill>
                  <a:schemeClr val="bg1"/>
                </a:solidFill>
              </a:endParaRPr>
            </a:p>
          </p:txBody>
        </p:sp>
        <p:sp>
          <p:nvSpPr>
            <p:cNvPr id="7" name="TextBox 6"/>
            <p:cNvSpPr txBox="1"/>
            <p:nvPr/>
          </p:nvSpPr>
          <p:spPr>
            <a:xfrm>
              <a:off x="23003866" y="14142509"/>
              <a:ext cx="817853" cy="646331"/>
            </a:xfrm>
            <a:prstGeom prst="rect">
              <a:avLst/>
            </a:prstGeom>
            <a:noFill/>
          </p:spPr>
          <p:txBody>
            <a:bodyPr wrap="none" rtlCol="0">
              <a:spAutoFit/>
            </a:bodyPr>
            <a:lstStyle/>
            <a:p>
              <a:r>
                <a:rPr lang="tr-TR" sz="3600" b="1" dirty="0" smtClean="0">
                  <a:solidFill>
                    <a:schemeClr val="bg1"/>
                  </a:solidFill>
                </a:rPr>
                <a:t>IHS</a:t>
              </a:r>
              <a:endParaRPr lang="tr-TR" sz="3600" b="1" dirty="0">
                <a:solidFill>
                  <a:schemeClr val="bg1"/>
                </a:solidFill>
              </a:endParaRPr>
            </a:p>
          </p:txBody>
        </p:sp>
        <p:sp>
          <p:nvSpPr>
            <p:cNvPr id="8" name="TextBox 7"/>
            <p:cNvSpPr txBox="1"/>
            <p:nvPr/>
          </p:nvSpPr>
          <p:spPr>
            <a:xfrm>
              <a:off x="26533365" y="14142509"/>
              <a:ext cx="933269" cy="646331"/>
            </a:xfrm>
            <a:prstGeom prst="rect">
              <a:avLst/>
            </a:prstGeom>
            <a:noFill/>
          </p:spPr>
          <p:txBody>
            <a:bodyPr wrap="none" rtlCol="0">
              <a:spAutoFit/>
            </a:bodyPr>
            <a:lstStyle/>
            <a:p>
              <a:r>
                <a:rPr lang="tr-TR" sz="3600" b="1" dirty="0" smtClean="0">
                  <a:solidFill>
                    <a:schemeClr val="bg1"/>
                  </a:solidFill>
                </a:rPr>
                <a:t>HPF</a:t>
              </a:r>
              <a:endParaRPr lang="tr-TR" sz="3600" b="1" dirty="0">
                <a:solidFill>
                  <a:schemeClr val="bg1"/>
                </a:solidFill>
              </a:endParaRPr>
            </a:p>
          </p:txBody>
        </p:sp>
        <p:sp>
          <p:nvSpPr>
            <p:cNvPr id="9" name="TextBox 8"/>
            <p:cNvSpPr txBox="1"/>
            <p:nvPr/>
          </p:nvSpPr>
          <p:spPr>
            <a:xfrm>
              <a:off x="29619116" y="14142509"/>
              <a:ext cx="1745799" cy="646331"/>
            </a:xfrm>
            <a:prstGeom prst="rect">
              <a:avLst/>
            </a:prstGeom>
            <a:noFill/>
          </p:spPr>
          <p:txBody>
            <a:bodyPr wrap="none" rtlCol="0">
              <a:spAutoFit/>
            </a:bodyPr>
            <a:lstStyle/>
            <a:p>
              <a:r>
                <a:rPr lang="tr-TR" sz="3600" b="1" dirty="0" smtClean="0">
                  <a:solidFill>
                    <a:schemeClr val="bg1"/>
                  </a:solidFill>
                </a:rPr>
                <a:t>Opt HPF</a:t>
              </a:r>
              <a:endParaRPr lang="tr-TR" sz="3600" b="1" dirty="0">
                <a:solidFill>
                  <a:schemeClr val="bg1"/>
                </a:solidFill>
              </a:endParaRPr>
            </a:p>
          </p:txBody>
        </p:sp>
        <p:sp>
          <p:nvSpPr>
            <p:cNvPr id="10" name="TextBox 9"/>
            <p:cNvSpPr txBox="1"/>
            <p:nvPr/>
          </p:nvSpPr>
          <p:spPr>
            <a:xfrm>
              <a:off x="33825335" y="14142509"/>
              <a:ext cx="930063" cy="646331"/>
            </a:xfrm>
            <a:prstGeom prst="rect">
              <a:avLst/>
            </a:prstGeom>
            <a:noFill/>
          </p:spPr>
          <p:txBody>
            <a:bodyPr wrap="none" rtlCol="0">
              <a:spAutoFit/>
            </a:bodyPr>
            <a:lstStyle/>
            <a:p>
              <a:r>
                <a:rPr lang="tr-TR" sz="3600" b="1" dirty="0" smtClean="0">
                  <a:solidFill>
                    <a:schemeClr val="bg1"/>
                  </a:solidFill>
                </a:rPr>
                <a:t>HCS</a:t>
              </a:r>
              <a:endParaRPr lang="tr-TR" sz="3600" b="1" dirty="0">
                <a:solidFill>
                  <a:schemeClr val="bg1"/>
                </a:solidFill>
              </a:endParaRPr>
            </a:p>
          </p:txBody>
        </p:sp>
        <p:sp>
          <p:nvSpPr>
            <p:cNvPr id="73" name="TextBox 72"/>
            <p:cNvSpPr txBox="1"/>
            <p:nvPr/>
          </p:nvSpPr>
          <p:spPr>
            <a:xfrm>
              <a:off x="20466397" y="15142982"/>
              <a:ext cx="2218043" cy="369332"/>
            </a:xfrm>
            <a:prstGeom prst="rect">
              <a:avLst/>
            </a:prstGeom>
            <a:noFill/>
          </p:spPr>
          <p:txBody>
            <a:bodyPr wrap="none" rtlCol="0">
              <a:spAutoFit/>
            </a:bodyPr>
            <a:lstStyle/>
            <a:p>
              <a:r>
                <a:rPr lang="tr-TR" sz="1800" dirty="0" smtClean="0"/>
                <a:t>Gençlik Parkı - Ankara</a:t>
              </a:r>
              <a:endParaRPr lang="tr-TR" sz="1800" dirty="0"/>
            </a:p>
          </p:txBody>
        </p:sp>
      </p:grpSp>
      <p:graphicFrame>
        <p:nvGraphicFramePr>
          <p:cNvPr id="98" name="Table 97"/>
          <p:cNvGraphicFramePr>
            <a:graphicFrameLocks noGrp="1"/>
          </p:cNvGraphicFramePr>
          <p:nvPr>
            <p:extLst>
              <p:ext uri="{D42A27DB-BD31-4B8C-83A1-F6EECF244321}">
                <p14:modId xmlns:p14="http://schemas.microsoft.com/office/powerpoint/2010/main" val="3007872890"/>
              </p:ext>
            </p:extLst>
          </p:nvPr>
        </p:nvGraphicFramePr>
        <p:xfrm>
          <a:off x="34629713" y="27144000"/>
          <a:ext cx="8225220" cy="5057081"/>
        </p:xfrm>
        <a:graphic>
          <a:graphicData uri="http://schemas.openxmlformats.org/drawingml/2006/table">
            <a:tbl>
              <a:tblPr firstRow="1" firstCol="1" bandRow="1">
                <a:tableStyleId>{21E4AEA4-8DFA-4A89-87EB-49C32662AFE0}</a:tableStyleId>
              </a:tblPr>
              <a:tblGrid>
                <a:gridCol w="850296"/>
                <a:gridCol w="642602"/>
                <a:gridCol w="746449"/>
                <a:gridCol w="746449"/>
                <a:gridCol w="746449"/>
                <a:gridCol w="760730"/>
                <a:gridCol w="746449"/>
                <a:gridCol w="746449"/>
                <a:gridCol w="746449"/>
                <a:gridCol w="746449"/>
                <a:gridCol w="746449"/>
              </a:tblGrid>
              <a:tr h="785074">
                <a:tc>
                  <a:txBody>
                    <a:bodyPr/>
                    <a:lstStyle/>
                    <a:p>
                      <a:pPr algn="just">
                        <a:lnSpc>
                          <a:spcPct val="150000"/>
                        </a:lnSpc>
                        <a:spcAft>
                          <a:spcPts val="0"/>
                        </a:spcAft>
                      </a:pPr>
                      <a:endParaRPr lang="tr-TR" sz="1400" b="1" dirty="0">
                        <a:solidFill>
                          <a:schemeClr val="tx1"/>
                        </a:solidFill>
                        <a:effectLst/>
                        <a:latin typeface="Tahoma"/>
                        <a:ea typeface="MS Mincho"/>
                        <a:cs typeface="Times New Roman"/>
                      </a:endParaRPr>
                    </a:p>
                  </a:txBody>
                  <a:tcPr marL="68580" marR="68580" marT="0" marB="0">
                    <a:solidFill>
                      <a:srgbClr val="B77B75"/>
                    </a:solidFill>
                  </a:tcPr>
                </a:tc>
                <a:tc>
                  <a:txBody>
                    <a:bodyPr/>
                    <a:lstStyle/>
                    <a:p>
                      <a:pPr algn="just">
                        <a:lnSpc>
                          <a:spcPct val="150000"/>
                        </a:lnSpc>
                        <a:spcAft>
                          <a:spcPts val="0"/>
                        </a:spcAft>
                      </a:pPr>
                      <a:r>
                        <a:rPr lang="tr-TR" sz="1354" b="0" dirty="0">
                          <a:solidFill>
                            <a:schemeClr val="bg1"/>
                          </a:solidFill>
                          <a:effectLst/>
                        </a:rPr>
                        <a:t>HPF    </a:t>
                      </a:r>
                      <a:endParaRPr lang="tr-TR" sz="1354" b="0" dirty="0">
                        <a:solidFill>
                          <a:schemeClr val="bg1"/>
                        </a:solidFill>
                        <a:effectLst/>
                        <a:latin typeface="Tahoma"/>
                        <a:ea typeface="MS Mincho"/>
                        <a:cs typeface="Times New Roman"/>
                      </a:endParaRPr>
                    </a:p>
                  </a:txBody>
                  <a:tcPr marL="68580" marR="68580" marT="0" marB="0" anchor="ctr">
                    <a:solidFill>
                      <a:srgbClr val="B77B75"/>
                    </a:solidFill>
                  </a:tcPr>
                </a:tc>
                <a:tc>
                  <a:txBody>
                    <a:bodyPr/>
                    <a:lstStyle/>
                    <a:p>
                      <a:pPr algn="just">
                        <a:lnSpc>
                          <a:spcPct val="150000"/>
                        </a:lnSpc>
                        <a:spcAft>
                          <a:spcPts val="0"/>
                        </a:spcAft>
                      </a:pPr>
                      <a:r>
                        <a:rPr lang="tr-TR" sz="1354" b="0" dirty="0">
                          <a:solidFill>
                            <a:schemeClr val="bg1"/>
                          </a:solidFill>
                          <a:effectLst/>
                        </a:rPr>
                        <a:t>PCA </a:t>
                      </a:r>
                      <a:endParaRPr lang="tr-TR" sz="1354" b="0" dirty="0">
                        <a:solidFill>
                          <a:schemeClr val="bg1"/>
                        </a:solidFill>
                        <a:effectLst/>
                        <a:latin typeface="Tahoma"/>
                        <a:ea typeface="MS Mincho"/>
                        <a:cs typeface="Times New Roman"/>
                      </a:endParaRPr>
                    </a:p>
                  </a:txBody>
                  <a:tcPr marL="68580" marR="68580" marT="0" marB="0" anchor="ctr">
                    <a:solidFill>
                      <a:srgbClr val="B77B75"/>
                    </a:solidFill>
                  </a:tcPr>
                </a:tc>
                <a:tc>
                  <a:txBody>
                    <a:bodyPr/>
                    <a:lstStyle/>
                    <a:p>
                      <a:pPr algn="just">
                        <a:lnSpc>
                          <a:spcPct val="150000"/>
                        </a:lnSpc>
                        <a:spcAft>
                          <a:spcPts val="0"/>
                        </a:spcAft>
                      </a:pPr>
                      <a:r>
                        <a:rPr lang="tr-TR" sz="1354" b="0" dirty="0" smtClean="0">
                          <a:solidFill>
                            <a:schemeClr val="bg1"/>
                          </a:solidFill>
                          <a:effectLst/>
                        </a:rPr>
                        <a:t>Brovey</a:t>
                      </a:r>
                      <a:endParaRPr lang="tr-TR" sz="1354" b="0" dirty="0">
                        <a:solidFill>
                          <a:schemeClr val="bg1"/>
                        </a:solidFill>
                        <a:effectLst/>
                        <a:latin typeface="Tahoma"/>
                        <a:ea typeface="MS Mincho"/>
                        <a:cs typeface="Times New Roman"/>
                      </a:endParaRPr>
                    </a:p>
                  </a:txBody>
                  <a:tcPr marL="68580" marR="68580" marT="0" marB="0" anchor="ctr">
                    <a:solidFill>
                      <a:srgbClr val="B77B75"/>
                    </a:solidFill>
                  </a:tcPr>
                </a:tc>
                <a:tc>
                  <a:txBody>
                    <a:bodyPr/>
                    <a:lstStyle/>
                    <a:p>
                      <a:pPr algn="just">
                        <a:lnSpc>
                          <a:spcPct val="150000"/>
                        </a:lnSpc>
                        <a:spcAft>
                          <a:spcPts val="0"/>
                        </a:spcAft>
                      </a:pPr>
                      <a:r>
                        <a:rPr lang="tr-TR" sz="1354" b="0" dirty="0">
                          <a:solidFill>
                            <a:schemeClr val="bg1"/>
                          </a:solidFill>
                          <a:effectLst/>
                        </a:rPr>
                        <a:t>    GS</a:t>
                      </a:r>
                      <a:endParaRPr lang="tr-TR" sz="1354" b="0" dirty="0">
                        <a:solidFill>
                          <a:schemeClr val="bg1"/>
                        </a:solidFill>
                        <a:effectLst/>
                        <a:latin typeface="Tahoma"/>
                        <a:ea typeface="MS Mincho"/>
                        <a:cs typeface="Times New Roman"/>
                      </a:endParaRPr>
                    </a:p>
                  </a:txBody>
                  <a:tcPr marL="68580" marR="68580" marT="0" marB="0" anchor="ctr">
                    <a:solidFill>
                      <a:srgbClr val="B77B75"/>
                    </a:solidFill>
                  </a:tcPr>
                </a:tc>
                <a:tc>
                  <a:txBody>
                    <a:bodyPr/>
                    <a:lstStyle/>
                    <a:p>
                      <a:pPr algn="just">
                        <a:lnSpc>
                          <a:spcPct val="150000"/>
                        </a:lnSpc>
                        <a:spcAft>
                          <a:spcPts val="0"/>
                        </a:spcAft>
                      </a:pPr>
                      <a:r>
                        <a:rPr lang="tr-TR" sz="1354" b="0" dirty="0" smtClean="0">
                          <a:solidFill>
                            <a:schemeClr val="bg1"/>
                          </a:solidFill>
                          <a:effectLst/>
                        </a:rPr>
                        <a:t>Wavelet</a:t>
                      </a:r>
                      <a:endParaRPr lang="tr-TR" sz="1354" b="0" dirty="0">
                        <a:solidFill>
                          <a:schemeClr val="bg1"/>
                        </a:solidFill>
                        <a:effectLst/>
                        <a:latin typeface="Tahoma"/>
                        <a:ea typeface="MS Mincho"/>
                        <a:cs typeface="Times New Roman"/>
                      </a:endParaRPr>
                    </a:p>
                  </a:txBody>
                  <a:tcPr marL="68580" marR="68580" marT="0" marB="0" anchor="ctr">
                    <a:solidFill>
                      <a:srgbClr val="B77B75"/>
                    </a:solidFill>
                  </a:tcPr>
                </a:tc>
                <a:tc>
                  <a:txBody>
                    <a:bodyPr/>
                    <a:lstStyle/>
                    <a:p>
                      <a:pPr algn="just">
                        <a:lnSpc>
                          <a:spcPct val="150000"/>
                        </a:lnSpc>
                        <a:spcAft>
                          <a:spcPts val="0"/>
                        </a:spcAft>
                      </a:pPr>
                      <a:r>
                        <a:rPr lang="tr-TR" sz="1354" b="0" dirty="0">
                          <a:solidFill>
                            <a:schemeClr val="bg1"/>
                          </a:solidFill>
                          <a:effectLst/>
                        </a:rPr>
                        <a:t>  IHS</a:t>
                      </a:r>
                      <a:endParaRPr lang="tr-TR" sz="1354" b="0" dirty="0">
                        <a:solidFill>
                          <a:schemeClr val="bg1"/>
                        </a:solidFill>
                        <a:effectLst/>
                        <a:latin typeface="Tahoma"/>
                        <a:ea typeface="MS Mincho"/>
                        <a:cs typeface="Times New Roman"/>
                      </a:endParaRPr>
                    </a:p>
                  </a:txBody>
                  <a:tcPr marL="68580" marR="68580" marT="0" marB="0" anchor="ctr">
                    <a:solidFill>
                      <a:srgbClr val="B77B75"/>
                    </a:solidFill>
                  </a:tcPr>
                </a:tc>
                <a:tc>
                  <a:txBody>
                    <a:bodyPr/>
                    <a:lstStyle/>
                    <a:p>
                      <a:pPr algn="just">
                        <a:lnSpc>
                          <a:spcPct val="150000"/>
                        </a:lnSpc>
                        <a:spcAft>
                          <a:spcPts val="0"/>
                        </a:spcAft>
                      </a:pPr>
                      <a:r>
                        <a:rPr lang="tr-TR" sz="1354" b="0" dirty="0" err="1" smtClean="0">
                          <a:solidFill>
                            <a:schemeClr val="bg1"/>
                          </a:solidFill>
                          <a:effectLst/>
                        </a:rPr>
                        <a:t>Opt.HPF</a:t>
                      </a:r>
                      <a:r>
                        <a:rPr lang="tr-TR" sz="1354" b="0" dirty="0" smtClean="0">
                          <a:solidFill>
                            <a:schemeClr val="bg1"/>
                          </a:solidFill>
                          <a:effectLst/>
                        </a:rPr>
                        <a:t>   </a:t>
                      </a:r>
                      <a:endParaRPr lang="tr-TR" sz="1354" b="0" dirty="0">
                        <a:solidFill>
                          <a:schemeClr val="bg1"/>
                        </a:solidFill>
                        <a:effectLst/>
                        <a:latin typeface="Tahoma"/>
                        <a:ea typeface="MS Mincho"/>
                        <a:cs typeface="Times New Roman"/>
                      </a:endParaRPr>
                    </a:p>
                  </a:txBody>
                  <a:tcPr marL="68580" marR="68580" marT="0" marB="0" anchor="ctr">
                    <a:solidFill>
                      <a:srgbClr val="B77B75"/>
                    </a:solidFill>
                  </a:tcPr>
                </a:tc>
                <a:tc>
                  <a:txBody>
                    <a:bodyPr/>
                    <a:lstStyle/>
                    <a:p>
                      <a:pPr algn="ctr">
                        <a:lnSpc>
                          <a:spcPct val="150000"/>
                        </a:lnSpc>
                        <a:spcAft>
                          <a:spcPts val="0"/>
                        </a:spcAft>
                      </a:pPr>
                      <a:r>
                        <a:rPr lang="tr-TR" sz="1354" b="0" dirty="0">
                          <a:solidFill>
                            <a:schemeClr val="bg1"/>
                          </a:solidFill>
                          <a:effectLst/>
                        </a:rPr>
                        <a:t>  HCS</a:t>
                      </a:r>
                      <a:endParaRPr lang="tr-TR" sz="1354" b="0" dirty="0">
                        <a:solidFill>
                          <a:schemeClr val="bg1"/>
                        </a:solidFill>
                        <a:effectLst/>
                        <a:latin typeface="Tahoma"/>
                        <a:ea typeface="MS Mincho"/>
                        <a:cs typeface="Times New Roman"/>
                      </a:endParaRPr>
                    </a:p>
                  </a:txBody>
                  <a:tcPr marL="68580" marR="68580" marT="0" marB="0" anchor="ctr">
                    <a:solidFill>
                      <a:srgbClr val="B77B75"/>
                    </a:solidFill>
                  </a:tcPr>
                </a:tc>
                <a:tc>
                  <a:txBody>
                    <a:bodyPr/>
                    <a:lstStyle/>
                    <a:p>
                      <a:pPr algn="ctr">
                        <a:lnSpc>
                          <a:spcPct val="150000"/>
                        </a:lnSpc>
                        <a:spcAft>
                          <a:spcPts val="0"/>
                        </a:spcAft>
                      </a:pPr>
                      <a:r>
                        <a:rPr lang="tr-TR" sz="1354" b="0" dirty="0" smtClean="0">
                          <a:solidFill>
                            <a:schemeClr val="bg1"/>
                          </a:solidFill>
                          <a:effectLst/>
                        </a:rPr>
                        <a:t>HCS</a:t>
                      </a:r>
                      <a:r>
                        <a:rPr lang="tr-TR" sz="1354" b="0" baseline="0" dirty="0" smtClean="0">
                          <a:solidFill>
                            <a:schemeClr val="bg1"/>
                          </a:solidFill>
                          <a:effectLst/>
                        </a:rPr>
                        <a:t> Unsharp</a:t>
                      </a:r>
                      <a:endParaRPr lang="tr-TR" sz="1354" b="0" dirty="0">
                        <a:solidFill>
                          <a:schemeClr val="bg1"/>
                        </a:solidFill>
                        <a:effectLst/>
                        <a:latin typeface="Tahoma"/>
                        <a:ea typeface="MS Mincho"/>
                        <a:cs typeface="Times New Roman"/>
                      </a:endParaRPr>
                    </a:p>
                  </a:txBody>
                  <a:tcPr marL="68580" marR="68580" marT="0" marB="0" anchor="ctr">
                    <a:solidFill>
                      <a:srgbClr val="B77B75"/>
                    </a:solidFill>
                  </a:tcPr>
                </a:tc>
                <a:tc>
                  <a:txBody>
                    <a:bodyPr/>
                    <a:lstStyle/>
                    <a:p>
                      <a:pPr algn="ctr" fontAlgn="b"/>
                      <a:r>
                        <a:rPr lang="tr-TR" sz="1354" b="0" i="0" u="none" strike="noStrike" dirty="0">
                          <a:solidFill>
                            <a:schemeClr val="bg1"/>
                          </a:solidFill>
                          <a:effectLst/>
                          <a:latin typeface="Calibri" panose="020F0502020204030204" pitchFamily="34" charset="0"/>
                        </a:rPr>
                        <a:t>SFIM</a:t>
                      </a:r>
                    </a:p>
                  </a:txBody>
                  <a:tcPr marL="9525" marR="9525" marT="9525" marB="0" anchor="ctr">
                    <a:solidFill>
                      <a:srgbClr val="B77B75"/>
                    </a:solidFill>
                  </a:tcPr>
                </a:tc>
              </a:tr>
              <a:tr h="611675">
                <a:tc>
                  <a:txBody>
                    <a:bodyPr/>
                    <a:lstStyle/>
                    <a:p>
                      <a:pPr algn="just">
                        <a:lnSpc>
                          <a:spcPct val="150000"/>
                        </a:lnSpc>
                        <a:spcAft>
                          <a:spcPts val="0"/>
                        </a:spcAft>
                      </a:pPr>
                      <a:r>
                        <a:rPr lang="tr-TR" sz="1400" dirty="0">
                          <a:solidFill>
                            <a:schemeClr val="bg1"/>
                          </a:solidFill>
                          <a:effectLst/>
                        </a:rPr>
                        <a:t>RMSE|0</a:t>
                      </a:r>
                      <a:endParaRPr lang="tr-TR" sz="1400" b="1" dirty="0">
                        <a:solidFill>
                          <a:schemeClr val="bg1"/>
                        </a:solidFill>
                        <a:effectLst/>
                        <a:latin typeface="Tahoma"/>
                        <a:ea typeface="MS Mincho"/>
                        <a:cs typeface="Times New Roman"/>
                      </a:endParaRPr>
                    </a:p>
                  </a:txBody>
                  <a:tcPr marL="68580" marR="68580" marT="0" marB="0" anchor="ctr">
                    <a:solidFill>
                      <a:srgbClr val="B77B75"/>
                    </a:solidFill>
                  </a:tcPr>
                </a:tc>
                <a:tc>
                  <a:txBody>
                    <a:bodyPr/>
                    <a:lstStyle/>
                    <a:p>
                      <a:pPr algn="ctr">
                        <a:lnSpc>
                          <a:spcPct val="150000"/>
                        </a:lnSpc>
                        <a:spcAft>
                          <a:spcPts val="0"/>
                        </a:spcAft>
                      </a:pPr>
                      <a:r>
                        <a:rPr lang="tr-TR" sz="1400" dirty="0">
                          <a:solidFill>
                            <a:schemeClr val="tx1"/>
                          </a:solidFill>
                          <a:effectLst/>
                        </a:rPr>
                        <a:t>87,24</a:t>
                      </a:r>
                      <a:endParaRPr lang="tr-TR" sz="1400" b="1" dirty="0">
                        <a:solidFill>
                          <a:schemeClr val="tx1"/>
                        </a:solidFill>
                        <a:effectLst/>
                        <a:latin typeface="Tahoma"/>
                        <a:ea typeface="MS Mincho"/>
                        <a:cs typeface="Times New Roman"/>
                      </a:endParaRPr>
                    </a:p>
                  </a:txBody>
                  <a:tcPr marL="68580" marR="68580" marT="0" marB="0" anchor="ctr">
                    <a:solidFill>
                      <a:srgbClr val="B77B75"/>
                    </a:solidFill>
                  </a:tcPr>
                </a:tc>
                <a:tc>
                  <a:txBody>
                    <a:bodyPr/>
                    <a:lstStyle/>
                    <a:p>
                      <a:pPr algn="ctr">
                        <a:lnSpc>
                          <a:spcPct val="150000"/>
                        </a:lnSpc>
                        <a:spcAft>
                          <a:spcPts val="0"/>
                        </a:spcAft>
                      </a:pPr>
                      <a:r>
                        <a:rPr lang="tr-TR" sz="1400" dirty="0">
                          <a:solidFill>
                            <a:schemeClr val="tx1"/>
                          </a:solidFill>
                          <a:effectLst/>
                        </a:rPr>
                        <a:t>75,20</a:t>
                      </a:r>
                      <a:endParaRPr lang="tr-TR" sz="1400" b="1" dirty="0">
                        <a:solidFill>
                          <a:schemeClr val="tx1"/>
                        </a:solidFill>
                        <a:effectLst/>
                        <a:latin typeface="Tahoma"/>
                        <a:ea typeface="MS Mincho"/>
                        <a:cs typeface="Times New Roman"/>
                      </a:endParaRPr>
                    </a:p>
                  </a:txBody>
                  <a:tcPr marL="68580" marR="68580" marT="0" marB="0" anchor="ctr">
                    <a:solidFill>
                      <a:srgbClr val="B77B75"/>
                    </a:solidFill>
                  </a:tcPr>
                </a:tc>
                <a:tc>
                  <a:txBody>
                    <a:bodyPr/>
                    <a:lstStyle/>
                    <a:p>
                      <a:pPr algn="ctr">
                        <a:lnSpc>
                          <a:spcPct val="150000"/>
                        </a:lnSpc>
                        <a:spcAft>
                          <a:spcPts val="0"/>
                        </a:spcAft>
                      </a:pPr>
                      <a:r>
                        <a:rPr lang="tr-TR" sz="1400" dirty="0">
                          <a:solidFill>
                            <a:schemeClr val="tx1"/>
                          </a:solidFill>
                          <a:effectLst/>
                        </a:rPr>
                        <a:t>70,77</a:t>
                      </a:r>
                      <a:endParaRPr lang="tr-TR" sz="1400" b="1" dirty="0">
                        <a:solidFill>
                          <a:schemeClr val="tx1"/>
                        </a:solidFill>
                        <a:effectLst/>
                        <a:latin typeface="Tahoma"/>
                        <a:ea typeface="MS Mincho"/>
                        <a:cs typeface="Times New Roman"/>
                      </a:endParaRPr>
                    </a:p>
                  </a:txBody>
                  <a:tcPr marL="68580" marR="68580" marT="0" marB="0" anchor="ctr">
                    <a:solidFill>
                      <a:srgbClr val="B77B75"/>
                    </a:solidFill>
                  </a:tcPr>
                </a:tc>
                <a:tc>
                  <a:txBody>
                    <a:bodyPr/>
                    <a:lstStyle/>
                    <a:p>
                      <a:pPr algn="ctr">
                        <a:lnSpc>
                          <a:spcPct val="150000"/>
                        </a:lnSpc>
                        <a:spcAft>
                          <a:spcPts val="0"/>
                        </a:spcAft>
                      </a:pPr>
                      <a:r>
                        <a:rPr lang="tr-TR" sz="1400" dirty="0">
                          <a:solidFill>
                            <a:schemeClr val="tx1"/>
                          </a:solidFill>
                          <a:effectLst/>
                        </a:rPr>
                        <a:t>53,87</a:t>
                      </a:r>
                      <a:endParaRPr lang="tr-TR" sz="1400" b="1" dirty="0">
                        <a:solidFill>
                          <a:schemeClr val="tx1"/>
                        </a:solidFill>
                        <a:effectLst/>
                        <a:latin typeface="Tahoma"/>
                        <a:ea typeface="MS Mincho"/>
                        <a:cs typeface="Times New Roman"/>
                      </a:endParaRPr>
                    </a:p>
                  </a:txBody>
                  <a:tcPr marL="68580" marR="68580" marT="0" marB="0" anchor="ctr">
                    <a:solidFill>
                      <a:srgbClr val="B77B75"/>
                    </a:solidFill>
                  </a:tcPr>
                </a:tc>
                <a:tc>
                  <a:txBody>
                    <a:bodyPr/>
                    <a:lstStyle/>
                    <a:p>
                      <a:pPr algn="ctr">
                        <a:lnSpc>
                          <a:spcPct val="150000"/>
                        </a:lnSpc>
                        <a:spcAft>
                          <a:spcPts val="0"/>
                        </a:spcAft>
                      </a:pPr>
                      <a:r>
                        <a:rPr lang="tr-TR" sz="1400" u="none" dirty="0">
                          <a:solidFill>
                            <a:schemeClr val="tx1"/>
                          </a:solidFill>
                          <a:effectLst/>
                        </a:rPr>
                        <a:t>15,66</a:t>
                      </a:r>
                      <a:endParaRPr lang="tr-TR" sz="1400" b="1" u="none" dirty="0">
                        <a:solidFill>
                          <a:schemeClr val="tx1"/>
                        </a:solidFill>
                        <a:effectLst/>
                        <a:latin typeface="Tahoma"/>
                        <a:ea typeface="MS Mincho"/>
                        <a:cs typeface="Times New Roman"/>
                      </a:endParaRPr>
                    </a:p>
                  </a:txBody>
                  <a:tcPr marL="68580" marR="68580" marT="0" marB="0" anchor="ctr">
                    <a:solidFill>
                      <a:srgbClr val="B77B75"/>
                    </a:solidFill>
                  </a:tcPr>
                </a:tc>
                <a:tc>
                  <a:txBody>
                    <a:bodyPr/>
                    <a:lstStyle/>
                    <a:p>
                      <a:pPr algn="ctr">
                        <a:lnSpc>
                          <a:spcPct val="150000"/>
                        </a:lnSpc>
                        <a:spcAft>
                          <a:spcPts val="0"/>
                        </a:spcAft>
                      </a:pPr>
                      <a:r>
                        <a:rPr lang="tr-TR" sz="1400">
                          <a:solidFill>
                            <a:schemeClr val="tx1"/>
                          </a:solidFill>
                          <a:effectLst/>
                        </a:rPr>
                        <a:t>49,60</a:t>
                      </a:r>
                      <a:endParaRPr lang="tr-TR" sz="1400" b="1">
                        <a:solidFill>
                          <a:schemeClr val="tx1"/>
                        </a:solidFill>
                        <a:effectLst/>
                        <a:latin typeface="Tahoma"/>
                        <a:ea typeface="MS Mincho"/>
                        <a:cs typeface="Times New Roman"/>
                      </a:endParaRPr>
                    </a:p>
                  </a:txBody>
                  <a:tcPr marL="68580" marR="68580" marT="0" marB="0" anchor="ctr">
                    <a:solidFill>
                      <a:srgbClr val="B77B75"/>
                    </a:solidFill>
                  </a:tcPr>
                </a:tc>
                <a:tc>
                  <a:txBody>
                    <a:bodyPr/>
                    <a:lstStyle/>
                    <a:p>
                      <a:pPr algn="ctr">
                        <a:lnSpc>
                          <a:spcPct val="150000"/>
                        </a:lnSpc>
                        <a:spcAft>
                          <a:spcPts val="0"/>
                        </a:spcAft>
                      </a:pPr>
                      <a:r>
                        <a:rPr lang="tr-TR" sz="1400" dirty="0">
                          <a:solidFill>
                            <a:schemeClr val="tx1"/>
                          </a:solidFill>
                          <a:effectLst/>
                        </a:rPr>
                        <a:t>32,26</a:t>
                      </a:r>
                      <a:endParaRPr lang="tr-TR" sz="1400" b="1" dirty="0">
                        <a:solidFill>
                          <a:schemeClr val="tx1"/>
                        </a:solidFill>
                        <a:effectLst/>
                        <a:latin typeface="Tahoma"/>
                        <a:ea typeface="MS Mincho"/>
                        <a:cs typeface="Times New Roman"/>
                      </a:endParaRPr>
                    </a:p>
                  </a:txBody>
                  <a:tcPr marL="68580" marR="68580" marT="0" marB="0" anchor="ctr">
                    <a:solidFill>
                      <a:srgbClr val="B77B75"/>
                    </a:solidFill>
                  </a:tcPr>
                </a:tc>
                <a:tc>
                  <a:txBody>
                    <a:bodyPr/>
                    <a:lstStyle/>
                    <a:p>
                      <a:pPr algn="ctr">
                        <a:lnSpc>
                          <a:spcPct val="150000"/>
                        </a:lnSpc>
                        <a:spcAft>
                          <a:spcPts val="0"/>
                        </a:spcAft>
                      </a:pPr>
                      <a:r>
                        <a:rPr lang="tr-TR" sz="1400" b="0" dirty="0">
                          <a:solidFill>
                            <a:schemeClr val="tx1"/>
                          </a:solidFill>
                          <a:effectLst/>
                        </a:rPr>
                        <a:t>33,39</a:t>
                      </a:r>
                      <a:endParaRPr lang="tr-TR" sz="1400" b="0" dirty="0">
                        <a:solidFill>
                          <a:schemeClr val="tx1"/>
                        </a:solidFill>
                        <a:effectLst/>
                        <a:latin typeface="Tahoma"/>
                        <a:ea typeface="MS Mincho"/>
                        <a:cs typeface="Times New Roman"/>
                      </a:endParaRPr>
                    </a:p>
                  </a:txBody>
                  <a:tcPr marL="68580" marR="68580" marT="0" marB="0" anchor="ctr">
                    <a:solidFill>
                      <a:srgbClr val="B77B75"/>
                    </a:solidFill>
                  </a:tcPr>
                </a:tc>
                <a:tc>
                  <a:txBody>
                    <a:bodyPr/>
                    <a:lstStyle/>
                    <a:p>
                      <a:pPr algn="ctr">
                        <a:lnSpc>
                          <a:spcPct val="150000"/>
                        </a:lnSpc>
                        <a:spcAft>
                          <a:spcPts val="0"/>
                        </a:spcAft>
                      </a:pPr>
                      <a:r>
                        <a:rPr lang="tr-TR" sz="1400" b="0" dirty="0">
                          <a:solidFill>
                            <a:schemeClr val="tx1"/>
                          </a:solidFill>
                          <a:effectLst/>
                        </a:rPr>
                        <a:t>46,87</a:t>
                      </a:r>
                      <a:endParaRPr lang="tr-TR" sz="1400" b="0" dirty="0">
                        <a:solidFill>
                          <a:schemeClr val="tx1"/>
                        </a:solidFill>
                        <a:effectLst/>
                        <a:latin typeface="Tahoma"/>
                        <a:ea typeface="MS Mincho"/>
                        <a:cs typeface="Times New Roman"/>
                      </a:endParaRPr>
                    </a:p>
                  </a:txBody>
                  <a:tcPr marL="68580" marR="68580" marT="0" marB="0" anchor="ctr">
                    <a:solidFill>
                      <a:srgbClr val="B77B75"/>
                    </a:solidFill>
                  </a:tcPr>
                </a:tc>
                <a:tc>
                  <a:txBody>
                    <a:bodyPr/>
                    <a:lstStyle/>
                    <a:p>
                      <a:pPr algn="ctr" fontAlgn="b"/>
                      <a:r>
                        <a:rPr lang="tr-TR" sz="1400" b="0" i="0" u="none" strike="noStrike" dirty="0">
                          <a:solidFill>
                            <a:srgbClr val="000000"/>
                          </a:solidFill>
                          <a:effectLst/>
                          <a:latin typeface="Calibri" panose="020F0502020204030204" pitchFamily="34" charset="0"/>
                        </a:rPr>
                        <a:t>25,32</a:t>
                      </a:r>
                    </a:p>
                  </a:txBody>
                  <a:tcPr marL="9525" marR="9525" marT="9525" marB="0" anchor="ctr">
                    <a:solidFill>
                      <a:srgbClr val="B77B75"/>
                    </a:solidFill>
                  </a:tcPr>
                </a:tc>
              </a:tr>
              <a:tr h="404544">
                <a:tc>
                  <a:txBody>
                    <a:bodyPr/>
                    <a:lstStyle/>
                    <a:p>
                      <a:pPr algn="just">
                        <a:lnSpc>
                          <a:spcPct val="150000"/>
                        </a:lnSpc>
                        <a:spcAft>
                          <a:spcPts val="0"/>
                        </a:spcAft>
                      </a:pPr>
                      <a:r>
                        <a:rPr lang="tr-TR" sz="1400" dirty="0">
                          <a:solidFill>
                            <a:schemeClr val="bg1"/>
                          </a:solidFill>
                          <a:effectLst/>
                        </a:rPr>
                        <a:t>SAM|0</a:t>
                      </a:r>
                      <a:endParaRPr lang="tr-TR" sz="1400" b="1" dirty="0">
                        <a:solidFill>
                          <a:schemeClr val="bg1"/>
                        </a:solidFill>
                        <a:effectLst/>
                        <a:latin typeface="Tahoma"/>
                        <a:ea typeface="MS Mincho"/>
                        <a:cs typeface="Times New Roman"/>
                      </a:endParaRPr>
                    </a:p>
                  </a:txBody>
                  <a:tcPr marL="68580" marR="68580" marT="0" marB="0" anchor="ctr">
                    <a:solidFill>
                      <a:srgbClr val="B77B75"/>
                    </a:solidFill>
                  </a:tcPr>
                </a:tc>
                <a:tc>
                  <a:txBody>
                    <a:bodyPr/>
                    <a:lstStyle/>
                    <a:p>
                      <a:pPr algn="ctr">
                        <a:lnSpc>
                          <a:spcPct val="150000"/>
                        </a:lnSpc>
                        <a:spcAft>
                          <a:spcPts val="0"/>
                        </a:spcAft>
                      </a:pPr>
                      <a:r>
                        <a:rPr lang="tr-TR" sz="1400" dirty="0">
                          <a:solidFill>
                            <a:schemeClr val="tx1"/>
                          </a:solidFill>
                          <a:effectLst/>
                        </a:rPr>
                        <a:t>2,71</a:t>
                      </a:r>
                      <a:endParaRPr lang="tr-TR" sz="1400" b="1" dirty="0">
                        <a:solidFill>
                          <a:schemeClr val="tx1"/>
                        </a:solidFill>
                        <a:effectLst/>
                        <a:latin typeface="Tahoma"/>
                        <a:ea typeface="MS Mincho"/>
                        <a:cs typeface="Times New Roman"/>
                      </a:endParaRPr>
                    </a:p>
                  </a:txBody>
                  <a:tcPr marL="68580" marR="68580" marT="0" marB="0" anchor="ctr">
                    <a:solidFill>
                      <a:srgbClr val="B77B75"/>
                    </a:solidFill>
                  </a:tcPr>
                </a:tc>
                <a:tc>
                  <a:txBody>
                    <a:bodyPr/>
                    <a:lstStyle/>
                    <a:p>
                      <a:pPr algn="ctr">
                        <a:lnSpc>
                          <a:spcPct val="150000"/>
                        </a:lnSpc>
                        <a:spcAft>
                          <a:spcPts val="0"/>
                        </a:spcAft>
                      </a:pPr>
                      <a:r>
                        <a:rPr lang="tr-TR" sz="1400" dirty="0">
                          <a:solidFill>
                            <a:schemeClr val="tx1"/>
                          </a:solidFill>
                          <a:effectLst/>
                        </a:rPr>
                        <a:t>4,69</a:t>
                      </a:r>
                      <a:endParaRPr lang="tr-TR" sz="1400" b="1" dirty="0">
                        <a:solidFill>
                          <a:schemeClr val="tx1"/>
                        </a:solidFill>
                        <a:effectLst/>
                        <a:latin typeface="Tahoma"/>
                        <a:ea typeface="MS Mincho"/>
                        <a:cs typeface="Times New Roman"/>
                      </a:endParaRPr>
                    </a:p>
                  </a:txBody>
                  <a:tcPr marL="68580" marR="68580" marT="0" marB="0" anchor="ctr">
                    <a:solidFill>
                      <a:srgbClr val="B77B75"/>
                    </a:solidFill>
                  </a:tcPr>
                </a:tc>
                <a:tc>
                  <a:txBody>
                    <a:bodyPr/>
                    <a:lstStyle/>
                    <a:p>
                      <a:pPr algn="ctr">
                        <a:lnSpc>
                          <a:spcPct val="150000"/>
                        </a:lnSpc>
                        <a:spcAft>
                          <a:spcPts val="0"/>
                        </a:spcAft>
                      </a:pPr>
                      <a:r>
                        <a:rPr lang="tr-TR" sz="1400" u="none" dirty="0">
                          <a:solidFill>
                            <a:schemeClr val="tx1"/>
                          </a:solidFill>
                          <a:effectLst/>
                        </a:rPr>
                        <a:t>0,00</a:t>
                      </a:r>
                      <a:endParaRPr lang="tr-TR" sz="1400" b="1" u="none" dirty="0">
                        <a:solidFill>
                          <a:schemeClr val="tx1"/>
                        </a:solidFill>
                        <a:effectLst/>
                        <a:latin typeface="Tahoma"/>
                        <a:ea typeface="MS Mincho"/>
                        <a:cs typeface="Times New Roman"/>
                      </a:endParaRPr>
                    </a:p>
                  </a:txBody>
                  <a:tcPr marL="68580" marR="68580" marT="0" marB="0" anchor="ctr">
                    <a:solidFill>
                      <a:srgbClr val="B77B75"/>
                    </a:solidFill>
                  </a:tcPr>
                </a:tc>
                <a:tc>
                  <a:txBody>
                    <a:bodyPr/>
                    <a:lstStyle/>
                    <a:p>
                      <a:pPr algn="ctr">
                        <a:lnSpc>
                          <a:spcPct val="150000"/>
                        </a:lnSpc>
                        <a:spcAft>
                          <a:spcPts val="0"/>
                        </a:spcAft>
                      </a:pPr>
                      <a:r>
                        <a:rPr lang="tr-TR" sz="1400" dirty="0">
                          <a:solidFill>
                            <a:schemeClr val="tx1"/>
                          </a:solidFill>
                          <a:effectLst/>
                        </a:rPr>
                        <a:t>3,06</a:t>
                      </a:r>
                      <a:endParaRPr lang="tr-TR" sz="1400" b="1" dirty="0">
                        <a:solidFill>
                          <a:schemeClr val="tx1"/>
                        </a:solidFill>
                        <a:effectLst/>
                        <a:latin typeface="Tahoma"/>
                        <a:ea typeface="MS Mincho"/>
                        <a:cs typeface="Times New Roman"/>
                      </a:endParaRPr>
                    </a:p>
                  </a:txBody>
                  <a:tcPr marL="68580" marR="68580" marT="0" marB="0" anchor="ctr">
                    <a:solidFill>
                      <a:srgbClr val="B77B75"/>
                    </a:solidFill>
                  </a:tcPr>
                </a:tc>
                <a:tc>
                  <a:txBody>
                    <a:bodyPr/>
                    <a:lstStyle/>
                    <a:p>
                      <a:pPr algn="ctr">
                        <a:lnSpc>
                          <a:spcPct val="150000"/>
                        </a:lnSpc>
                        <a:spcAft>
                          <a:spcPts val="0"/>
                        </a:spcAft>
                      </a:pPr>
                      <a:r>
                        <a:rPr lang="tr-TR" sz="1400" dirty="0">
                          <a:solidFill>
                            <a:schemeClr val="tx1"/>
                          </a:solidFill>
                          <a:effectLst/>
                        </a:rPr>
                        <a:t>0,92</a:t>
                      </a:r>
                      <a:endParaRPr lang="tr-TR" sz="1400" b="1" dirty="0">
                        <a:solidFill>
                          <a:schemeClr val="tx1"/>
                        </a:solidFill>
                        <a:effectLst/>
                        <a:latin typeface="Tahoma"/>
                        <a:ea typeface="MS Mincho"/>
                        <a:cs typeface="Times New Roman"/>
                      </a:endParaRPr>
                    </a:p>
                  </a:txBody>
                  <a:tcPr marL="68580" marR="68580" marT="0" marB="0" anchor="ctr">
                    <a:solidFill>
                      <a:srgbClr val="B77B75"/>
                    </a:solidFill>
                  </a:tcPr>
                </a:tc>
                <a:tc>
                  <a:txBody>
                    <a:bodyPr/>
                    <a:lstStyle/>
                    <a:p>
                      <a:pPr algn="ctr">
                        <a:lnSpc>
                          <a:spcPct val="150000"/>
                        </a:lnSpc>
                        <a:spcAft>
                          <a:spcPts val="0"/>
                        </a:spcAft>
                      </a:pPr>
                      <a:r>
                        <a:rPr lang="tr-TR" sz="1400">
                          <a:solidFill>
                            <a:schemeClr val="tx1"/>
                          </a:solidFill>
                          <a:effectLst/>
                        </a:rPr>
                        <a:t>2,12</a:t>
                      </a:r>
                      <a:endParaRPr lang="tr-TR" sz="1400" b="1">
                        <a:solidFill>
                          <a:schemeClr val="tx1"/>
                        </a:solidFill>
                        <a:effectLst/>
                        <a:latin typeface="Tahoma"/>
                        <a:ea typeface="MS Mincho"/>
                        <a:cs typeface="Times New Roman"/>
                      </a:endParaRPr>
                    </a:p>
                  </a:txBody>
                  <a:tcPr marL="68580" marR="68580" marT="0" marB="0" anchor="ctr">
                    <a:solidFill>
                      <a:srgbClr val="B77B75"/>
                    </a:solidFill>
                  </a:tcPr>
                </a:tc>
                <a:tc>
                  <a:txBody>
                    <a:bodyPr/>
                    <a:lstStyle/>
                    <a:p>
                      <a:pPr algn="ctr">
                        <a:lnSpc>
                          <a:spcPct val="150000"/>
                        </a:lnSpc>
                        <a:spcAft>
                          <a:spcPts val="0"/>
                        </a:spcAft>
                      </a:pPr>
                      <a:r>
                        <a:rPr lang="tr-TR" sz="1400" dirty="0">
                          <a:solidFill>
                            <a:schemeClr val="tx1"/>
                          </a:solidFill>
                          <a:effectLst/>
                        </a:rPr>
                        <a:t>1,57</a:t>
                      </a:r>
                      <a:endParaRPr lang="tr-TR" sz="1400" b="1" dirty="0">
                        <a:solidFill>
                          <a:schemeClr val="tx1"/>
                        </a:solidFill>
                        <a:effectLst/>
                        <a:latin typeface="Tahoma"/>
                        <a:ea typeface="MS Mincho"/>
                        <a:cs typeface="Times New Roman"/>
                      </a:endParaRPr>
                    </a:p>
                  </a:txBody>
                  <a:tcPr marL="68580" marR="68580" marT="0" marB="0" anchor="ctr">
                    <a:solidFill>
                      <a:srgbClr val="B77B75"/>
                    </a:solidFill>
                  </a:tcPr>
                </a:tc>
                <a:tc>
                  <a:txBody>
                    <a:bodyPr/>
                    <a:lstStyle/>
                    <a:p>
                      <a:pPr algn="ctr">
                        <a:lnSpc>
                          <a:spcPct val="150000"/>
                        </a:lnSpc>
                        <a:spcAft>
                          <a:spcPts val="0"/>
                        </a:spcAft>
                      </a:pPr>
                      <a:r>
                        <a:rPr lang="tr-TR" sz="1400" b="0" dirty="0">
                          <a:solidFill>
                            <a:schemeClr val="tx1"/>
                          </a:solidFill>
                          <a:effectLst/>
                        </a:rPr>
                        <a:t>0,19</a:t>
                      </a:r>
                      <a:endParaRPr lang="tr-TR" sz="1400" b="0" dirty="0">
                        <a:solidFill>
                          <a:schemeClr val="tx1"/>
                        </a:solidFill>
                        <a:effectLst/>
                        <a:latin typeface="Tahoma"/>
                        <a:ea typeface="MS Mincho"/>
                        <a:cs typeface="Times New Roman"/>
                      </a:endParaRPr>
                    </a:p>
                  </a:txBody>
                  <a:tcPr marL="68580" marR="68580" marT="0" marB="0" anchor="ctr">
                    <a:solidFill>
                      <a:srgbClr val="B77B75"/>
                    </a:solidFill>
                  </a:tcPr>
                </a:tc>
                <a:tc>
                  <a:txBody>
                    <a:bodyPr/>
                    <a:lstStyle/>
                    <a:p>
                      <a:pPr algn="ctr">
                        <a:lnSpc>
                          <a:spcPct val="150000"/>
                        </a:lnSpc>
                        <a:spcAft>
                          <a:spcPts val="0"/>
                        </a:spcAft>
                      </a:pPr>
                      <a:r>
                        <a:rPr lang="tr-TR" sz="1400" b="0" dirty="0">
                          <a:solidFill>
                            <a:schemeClr val="tx1"/>
                          </a:solidFill>
                          <a:effectLst/>
                        </a:rPr>
                        <a:t>0,19</a:t>
                      </a:r>
                      <a:endParaRPr lang="tr-TR" sz="1400" b="0" dirty="0">
                        <a:solidFill>
                          <a:schemeClr val="tx1"/>
                        </a:solidFill>
                        <a:effectLst/>
                        <a:latin typeface="Tahoma"/>
                        <a:ea typeface="MS Mincho"/>
                        <a:cs typeface="Times New Roman"/>
                      </a:endParaRPr>
                    </a:p>
                  </a:txBody>
                  <a:tcPr marL="68580" marR="68580" marT="0" marB="0" anchor="ctr">
                    <a:solidFill>
                      <a:srgbClr val="B77B75"/>
                    </a:solidFill>
                  </a:tcPr>
                </a:tc>
                <a:tc>
                  <a:txBody>
                    <a:bodyPr/>
                    <a:lstStyle/>
                    <a:p>
                      <a:pPr algn="ctr" fontAlgn="b"/>
                      <a:r>
                        <a:rPr lang="tr-TR" sz="1400" b="0" i="0" u="none" strike="noStrike" dirty="0">
                          <a:solidFill>
                            <a:srgbClr val="000000"/>
                          </a:solidFill>
                          <a:effectLst/>
                          <a:latin typeface="Calibri" panose="020F0502020204030204" pitchFamily="34" charset="0"/>
                        </a:rPr>
                        <a:t>0,00</a:t>
                      </a:r>
                    </a:p>
                  </a:txBody>
                  <a:tcPr marL="9525" marR="9525" marT="9525" marB="0" anchor="ctr">
                    <a:solidFill>
                      <a:srgbClr val="B77B75"/>
                    </a:solidFill>
                  </a:tcPr>
                </a:tc>
              </a:tr>
              <a:tr h="404544">
                <a:tc>
                  <a:txBody>
                    <a:bodyPr/>
                    <a:lstStyle/>
                    <a:p>
                      <a:pPr algn="just">
                        <a:lnSpc>
                          <a:spcPct val="150000"/>
                        </a:lnSpc>
                        <a:spcAft>
                          <a:spcPts val="0"/>
                        </a:spcAft>
                      </a:pPr>
                      <a:r>
                        <a:rPr lang="tr-TR" sz="1400" dirty="0">
                          <a:solidFill>
                            <a:schemeClr val="bg1"/>
                          </a:solidFill>
                          <a:effectLst/>
                        </a:rPr>
                        <a:t>CC|1</a:t>
                      </a:r>
                      <a:endParaRPr lang="tr-TR" sz="1400" b="1" dirty="0">
                        <a:solidFill>
                          <a:schemeClr val="bg1"/>
                        </a:solidFill>
                        <a:effectLst/>
                        <a:latin typeface="Tahoma"/>
                        <a:ea typeface="MS Mincho"/>
                        <a:cs typeface="Times New Roman"/>
                      </a:endParaRPr>
                    </a:p>
                  </a:txBody>
                  <a:tcPr marL="68580" marR="68580" marT="0" marB="0" anchor="ctr">
                    <a:solidFill>
                      <a:srgbClr val="B77B75"/>
                    </a:solidFill>
                  </a:tcPr>
                </a:tc>
                <a:tc>
                  <a:txBody>
                    <a:bodyPr/>
                    <a:lstStyle/>
                    <a:p>
                      <a:pPr algn="ctr">
                        <a:lnSpc>
                          <a:spcPct val="150000"/>
                        </a:lnSpc>
                        <a:spcAft>
                          <a:spcPts val="0"/>
                        </a:spcAft>
                      </a:pPr>
                      <a:r>
                        <a:rPr lang="tr-TR" sz="1400" dirty="0">
                          <a:solidFill>
                            <a:schemeClr val="tx1"/>
                          </a:solidFill>
                          <a:effectLst/>
                        </a:rPr>
                        <a:t>0,91</a:t>
                      </a:r>
                      <a:endParaRPr lang="tr-TR" sz="1400" b="1" dirty="0">
                        <a:solidFill>
                          <a:schemeClr val="tx1"/>
                        </a:solidFill>
                        <a:effectLst/>
                        <a:latin typeface="Tahoma"/>
                        <a:ea typeface="MS Mincho"/>
                        <a:cs typeface="Times New Roman"/>
                      </a:endParaRPr>
                    </a:p>
                  </a:txBody>
                  <a:tcPr marL="68580" marR="68580" marT="0" marB="0" anchor="ctr">
                    <a:solidFill>
                      <a:srgbClr val="B77B75"/>
                    </a:solidFill>
                  </a:tcPr>
                </a:tc>
                <a:tc>
                  <a:txBody>
                    <a:bodyPr/>
                    <a:lstStyle/>
                    <a:p>
                      <a:pPr algn="ctr">
                        <a:lnSpc>
                          <a:spcPct val="150000"/>
                        </a:lnSpc>
                        <a:spcAft>
                          <a:spcPts val="0"/>
                        </a:spcAft>
                      </a:pPr>
                      <a:r>
                        <a:rPr lang="tr-TR" sz="1400" dirty="0">
                          <a:solidFill>
                            <a:schemeClr val="tx1"/>
                          </a:solidFill>
                          <a:effectLst/>
                        </a:rPr>
                        <a:t>0,90</a:t>
                      </a:r>
                      <a:endParaRPr lang="tr-TR" sz="1400" b="1" dirty="0">
                        <a:solidFill>
                          <a:schemeClr val="tx1"/>
                        </a:solidFill>
                        <a:effectLst/>
                        <a:latin typeface="Tahoma"/>
                        <a:ea typeface="MS Mincho"/>
                        <a:cs typeface="Times New Roman"/>
                      </a:endParaRPr>
                    </a:p>
                  </a:txBody>
                  <a:tcPr marL="68580" marR="68580" marT="0" marB="0" anchor="ctr">
                    <a:solidFill>
                      <a:srgbClr val="B77B75"/>
                    </a:solidFill>
                  </a:tcPr>
                </a:tc>
                <a:tc>
                  <a:txBody>
                    <a:bodyPr/>
                    <a:lstStyle/>
                    <a:p>
                      <a:pPr algn="ctr">
                        <a:lnSpc>
                          <a:spcPct val="150000"/>
                        </a:lnSpc>
                        <a:spcAft>
                          <a:spcPts val="0"/>
                        </a:spcAft>
                      </a:pPr>
                      <a:r>
                        <a:rPr lang="tr-TR" sz="1400" dirty="0">
                          <a:solidFill>
                            <a:schemeClr val="tx1"/>
                          </a:solidFill>
                          <a:effectLst/>
                        </a:rPr>
                        <a:t>0,95</a:t>
                      </a:r>
                      <a:endParaRPr lang="tr-TR" sz="1400" b="1" dirty="0">
                        <a:solidFill>
                          <a:schemeClr val="tx1"/>
                        </a:solidFill>
                        <a:effectLst/>
                        <a:latin typeface="Tahoma"/>
                        <a:ea typeface="MS Mincho"/>
                        <a:cs typeface="Times New Roman"/>
                      </a:endParaRPr>
                    </a:p>
                  </a:txBody>
                  <a:tcPr marL="68580" marR="68580" marT="0" marB="0" anchor="ctr">
                    <a:solidFill>
                      <a:srgbClr val="B77B75"/>
                    </a:solidFill>
                  </a:tcPr>
                </a:tc>
                <a:tc>
                  <a:txBody>
                    <a:bodyPr/>
                    <a:lstStyle/>
                    <a:p>
                      <a:pPr algn="ctr">
                        <a:lnSpc>
                          <a:spcPct val="150000"/>
                        </a:lnSpc>
                        <a:spcAft>
                          <a:spcPts val="0"/>
                        </a:spcAft>
                      </a:pPr>
                      <a:r>
                        <a:rPr lang="tr-TR" sz="1400" dirty="0">
                          <a:solidFill>
                            <a:schemeClr val="tx1"/>
                          </a:solidFill>
                          <a:effectLst/>
                        </a:rPr>
                        <a:t>0,95</a:t>
                      </a:r>
                      <a:endParaRPr lang="tr-TR" sz="1400" b="1" dirty="0">
                        <a:solidFill>
                          <a:schemeClr val="tx1"/>
                        </a:solidFill>
                        <a:effectLst/>
                        <a:latin typeface="Tahoma"/>
                        <a:ea typeface="MS Mincho"/>
                        <a:cs typeface="Times New Roman"/>
                      </a:endParaRPr>
                    </a:p>
                  </a:txBody>
                  <a:tcPr marL="68580" marR="68580" marT="0" marB="0" anchor="ctr">
                    <a:solidFill>
                      <a:srgbClr val="B77B75"/>
                    </a:solidFill>
                  </a:tcPr>
                </a:tc>
                <a:tc>
                  <a:txBody>
                    <a:bodyPr/>
                    <a:lstStyle/>
                    <a:p>
                      <a:pPr algn="ctr">
                        <a:lnSpc>
                          <a:spcPct val="150000"/>
                        </a:lnSpc>
                        <a:spcAft>
                          <a:spcPts val="0"/>
                        </a:spcAft>
                      </a:pPr>
                      <a:r>
                        <a:rPr lang="tr-TR" sz="1400" dirty="0">
                          <a:solidFill>
                            <a:schemeClr val="tx1"/>
                          </a:solidFill>
                          <a:effectLst/>
                        </a:rPr>
                        <a:t>1,00</a:t>
                      </a:r>
                      <a:endParaRPr lang="tr-TR" sz="1400" b="1" dirty="0">
                        <a:solidFill>
                          <a:schemeClr val="tx1"/>
                        </a:solidFill>
                        <a:effectLst/>
                        <a:latin typeface="Tahoma"/>
                        <a:ea typeface="MS Mincho"/>
                        <a:cs typeface="Times New Roman"/>
                      </a:endParaRPr>
                    </a:p>
                  </a:txBody>
                  <a:tcPr marL="68580" marR="68580" marT="0" marB="0" anchor="ctr">
                    <a:solidFill>
                      <a:srgbClr val="B77B75"/>
                    </a:solidFill>
                  </a:tcPr>
                </a:tc>
                <a:tc>
                  <a:txBody>
                    <a:bodyPr/>
                    <a:lstStyle/>
                    <a:p>
                      <a:pPr algn="ctr">
                        <a:lnSpc>
                          <a:spcPct val="150000"/>
                        </a:lnSpc>
                        <a:spcAft>
                          <a:spcPts val="0"/>
                        </a:spcAft>
                      </a:pPr>
                      <a:r>
                        <a:rPr lang="tr-TR" sz="1400" dirty="0">
                          <a:solidFill>
                            <a:schemeClr val="tx1"/>
                          </a:solidFill>
                          <a:effectLst/>
                        </a:rPr>
                        <a:t>0,96</a:t>
                      </a:r>
                      <a:endParaRPr lang="tr-TR" sz="1400" b="1" dirty="0">
                        <a:solidFill>
                          <a:schemeClr val="tx1"/>
                        </a:solidFill>
                        <a:effectLst/>
                        <a:latin typeface="Tahoma"/>
                        <a:ea typeface="MS Mincho"/>
                        <a:cs typeface="Times New Roman"/>
                      </a:endParaRPr>
                    </a:p>
                  </a:txBody>
                  <a:tcPr marL="68580" marR="68580" marT="0" marB="0" anchor="ctr">
                    <a:solidFill>
                      <a:srgbClr val="B77B75"/>
                    </a:solidFill>
                  </a:tcPr>
                </a:tc>
                <a:tc>
                  <a:txBody>
                    <a:bodyPr/>
                    <a:lstStyle/>
                    <a:p>
                      <a:pPr algn="ctr">
                        <a:lnSpc>
                          <a:spcPct val="150000"/>
                        </a:lnSpc>
                        <a:spcAft>
                          <a:spcPts val="0"/>
                        </a:spcAft>
                      </a:pPr>
                      <a:r>
                        <a:rPr lang="tr-TR" sz="1400" dirty="0">
                          <a:solidFill>
                            <a:schemeClr val="tx1"/>
                          </a:solidFill>
                          <a:effectLst/>
                        </a:rPr>
                        <a:t>0,98</a:t>
                      </a:r>
                      <a:endParaRPr lang="tr-TR" sz="1400" b="1" dirty="0">
                        <a:solidFill>
                          <a:schemeClr val="tx1"/>
                        </a:solidFill>
                        <a:effectLst/>
                        <a:latin typeface="Tahoma"/>
                        <a:ea typeface="MS Mincho"/>
                        <a:cs typeface="Times New Roman"/>
                      </a:endParaRPr>
                    </a:p>
                  </a:txBody>
                  <a:tcPr marL="68580" marR="68580" marT="0" marB="0" anchor="ctr">
                    <a:solidFill>
                      <a:srgbClr val="B77B75"/>
                    </a:solidFill>
                  </a:tcPr>
                </a:tc>
                <a:tc>
                  <a:txBody>
                    <a:bodyPr/>
                    <a:lstStyle/>
                    <a:p>
                      <a:pPr algn="ctr">
                        <a:lnSpc>
                          <a:spcPct val="150000"/>
                        </a:lnSpc>
                        <a:spcAft>
                          <a:spcPts val="0"/>
                        </a:spcAft>
                      </a:pPr>
                      <a:r>
                        <a:rPr lang="tr-TR" sz="1400" b="0" dirty="0">
                          <a:solidFill>
                            <a:schemeClr val="tx1"/>
                          </a:solidFill>
                          <a:effectLst/>
                        </a:rPr>
                        <a:t>0,99</a:t>
                      </a:r>
                      <a:endParaRPr lang="tr-TR" sz="1400" b="0" dirty="0">
                        <a:solidFill>
                          <a:schemeClr val="tx1"/>
                        </a:solidFill>
                        <a:effectLst/>
                        <a:latin typeface="Tahoma"/>
                        <a:ea typeface="MS Mincho"/>
                        <a:cs typeface="Times New Roman"/>
                      </a:endParaRPr>
                    </a:p>
                  </a:txBody>
                  <a:tcPr marL="68580" marR="68580" marT="0" marB="0" anchor="ctr">
                    <a:solidFill>
                      <a:srgbClr val="B77B75"/>
                    </a:solidFill>
                  </a:tcPr>
                </a:tc>
                <a:tc>
                  <a:txBody>
                    <a:bodyPr/>
                    <a:lstStyle/>
                    <a:p>
                      <a:pPr algn="ctr">
                        <a:lnSpc>
                          <a:spcPct val="150000"/>
                        </a:lnSpc>
                        <a:spcAft>
                          <a:spcPts val="0"/>
                        </a:spcAft>
                      </a:pPr>
                      <a:r>
                        <a:rPr lang="tr-TR" sz="1400" b="0" dirty="0">
                          <a:solidFill>
                            <a:schemeClr val="tx1"/>
                          </a:solidFill>
                          <a:effectLst/>
                        </a:rPr>
                        <a:t>0,98</a:t>
                      </a:r>
                      <a:endParaRPr lang="tr-TR" sz="1400" b="0" dirty="0">
                        <a:solidFill>
                          <a:schemeClr val="tx1"/>
                        </a:solidFill>
                        <a:effectLst/>
                        <a:latin typeface="Tahoma"/>
                        <a:ea typeface="MS Mincho"/>
                        <a:cs typeface="Times New Roman"/>
                      </a:endParaRPr>
                    </a:p>
                  </a:txBody>
                  <a:tcPr marL="68580" marR="68580" marT="0" marB="0" anchor="ctr">
                    <a:solidFill>
                      <a:srgbClr val="B77B75"/>
                    </a:solidFill>
                  </a:tcPr>
                </a:tc>
                <a:tc>
                  <a:txBody>
                    <a:bodyPr/>
                    <a:lstStyle/>
                    <a:p>
                      <a:pPr algn="ctr" fontAlgn="b"/>
                      <a:r>
                        <a:rPr lang="tr-TR" sz="1400" b="0" i="0" u="none" strike="noStrike" dirty="0">
                          <a:solidFill>
                            <a:srgbClr val="000000"/>
                          </a:solidFill>
                          <a:effectLst/>
                          <a:latin typeface="Calibri" panose="020F0502020204030204" pitchFamily="34" charset="0"/>
                        </a:rPr>
                        <a:t>0,99</a:t>
                      </a:r>
                    </a:p>
                  </a:txBody>
                  <a:tcPr marL="9525" marR="9525" marT="9525" marB="0" anchor="ctr">
                    <a:solidFill>
                      <a:srgbClr val="B77B75"/>
                    </a:solidFill>
                  </a:tcPr>
                </a:tc>
              </a:tr>
              <a:tr h="611675">
                <a:tc>
                  <a:txBody>
                    <a:bodyPr/>
                    <a:lstStyle/>
                    <a:p>
                      <a:pPr algn="just">
                        <a:lnSpc>
                          <a:spcPct val="150000"/>
                        </a:lnSpc>
                        <a:spcAft>
                          <a:spcPts val="0"/>
                        </a:spcAft>
                      </a:pPr>
                      <a:r>
                        <a:rPr lang="tr-TR" sz="1400" dirty="0">
                          <a:solidFill>
                            <a:schemeClr val="bg1"/>
                          </a:solidFill>
                          <a:effectLst/>
                        </a:rPr>
                        <a:t>RASE|0</a:t>
                      </a:r>
                      <a:endParaRPr lang="tr-TR" sz="1400" b="1" dirty="0">
                        <a:solidFill>
                          <a:schemeClr val="bg1"/>
                        </a:solidFill>
                        <a:effectLst/>
                        <a:latin typeface="Tahoma"/>
                        <a:ea typeface="MS Mincho"/>
                        <a:cs typeface="Times New Roman"/>
                      </a:endParaRPr>
                    </a:p>
                  </a:txBody>
                  <a:tcPr marL="68580" marR="68580" marT="0" marB="0" anchor="ctr">
                    <a:solidFill>
                      <a:srgbClr val="B77B75"/>
                    </a:solidFill>
                  </a:tcPr>
                </a:tc>
                <a:tc>
                  <a:txBody>
                    <a:bodyPr/>
                    <a:lstStyle/>
                    <a:p>
                      <a:pPr algn="ctr">
                        <a:lnSpc>
                          <a:spcPct val="150000"/>
                        </a:lnSpc>
                        <a:spcAft>
                          <a:spcPts val="0"/>
                        </a:spcAft>
                      </a:pPr>
                      <a:r>
                        <a:rPr lang="tr-TR" sz="1400" dirty="0">
                          <a:solidFill>
                            <a:schemeClr val="tx1"/>
                          </a:solidFill>
                          <a:effectLst/>
                        </a:rPr>
                        <a:t>29,94</a:t>
                      </a:r>
                      <a:endParaRPr lang="tr-TR" sz="1400" b="1" dirty="0">
                        <a:solidFill>
                          <a:schemeClr val="tx1"/>
                        </a:solidFill>
                        <a:effectLst/>
                        <a:latin typeface="Tahoma"/>
                        <a:ea typeface="MS Mincho"/>
                        <a:cs typeface="Times New Roman"/>
                      </a:endParaRPr>
                    </a:p>
                  </a:txBody>
                  <a:tcPr marL="68580" marR="68580" marT="0" marB="0" anchor="ctr">
                    <a:solidFill>
                      <a:srgbClr val="B77B75"/>
                    </a:solidFill>
                  </a:tcPr>
                </a:tc>
                <a:tc>
                  <a:txBody>
                    <a:bodyPr/>
                    <a:lstStyle/>
                    <a:p>
                      <a:pPr algn="ctr">
                        <a:lnSpc>
                          <a:spcPct val="150000"/>
                        </a:lnSpc>
                        <a:spcAft>
                          <a:spcPts val="0"/>
                        </a:spcAft>
                      </a:pPr>
                      <a:r>
                        <a:rPr lang="tr-TR" sz="1400" dirty="0">
                          <a:solidFill>
                            <a:schemeClr val="tx1"/>
                          </a:solidFill>
                          <a:effectLst/>
                        </a:rPr>
                        <a:t>25,81</a:t>
                      </a:r>
                      <a:endParaRPr lang="tr-TR" sz="1400" b="1" dirty="0">
                        <a:solidFill>
                          <a:schemeClr val="tx1"/>
                        </a:solidFill>
                        <a:effectLst/>
                        <a:latin typeface="Tahoma"/>
                        <a:ea typeface="MS Mincho"/>
                        <a:cs typeface="Times New Roman"/>
                      </a:endParaRPr>
                    </a:p>
                  </a:txBody>
                  <a:tcPr marL="68580" marR="68580" marT="0" marB="0" anchor="ctr">
                    <a:solidFill>
                      <a:srgbClr val="B77B75"/>
                    </a:solidFill>
                  </a:tcPr>
                </a:tc>
                <a:tc>
                  <a:txBody>
                    <a:bodyPr/>
                    <a:lstStyle/>
                    <a:p>
                      <a:pPr algn="ctr">
                        <a:lnSpc>
                          <a:spcPct val="150000"/>
                        </a:lnSpc>
                        <a:spcAft>
                          <a:spcPts val="0"/>
                        </a:spcAft>
                      </a:pPr>
                      <a:r>
                        <a:rPr lang="tr-TR" sz="1400" dirty="0">
                          <a:solidFill>
                            <a:schemeClr val="tx1"/>
                          </a:solidFill>
                          <a:effectLst/>
                        </a:rPr>
                        <a:t>24,29</a:t>
                      </a:r>
                      <a:endParaRPr lang="tr-TR" sz="1400" b="1" dirty="0">
                        <a:solidFill>
                          <a:schemeClr val="tx1"/>
                        </a:solidFill>
                        <a:effectLst/>
                        <a:latin typeface="Tahoma"/>
                        <a:ea typeface="MS Mincho"/>
                        <a:cs typeface="Times New Roman"/>
                      </a:endParaRPr>
                    </a:p>
                  </a:txBody>
                  <a:tcPr marL="68580" marR="68580" marT="0" marB="0" anchor="ctr">
                    <a:solidFill>
                      <a:srgbClr val="B77B75"/>
                    </a:solidFill>
                  </a:tcPr>
                </a:tc>
                <a:tc>
                  <a:txBody>
                    <a:bodyPr/>
                    <a:lstStyle/>
                    <a:p>
                      <a:pPr algn="ctr">
                        <a:lnSpc>
                          <a:spcPct val="150000"/>
                        </a:lnSpc>
                        <a:spcAft>
                          <a:spcPts val="0"/>
                        </a:spcAft>
                      </a:pPr>
                      <a:r>
                        <a:rPr lang="tr-TR" sz="1400" dirty="0">
                          <a:solidFill>
                            <a:schemeClr val="tx1"/>
                          </a:solidFill>
                          <a:effectLst/>
                        </a:rPr>
                        <a:t>18,49</a:t>
                      </a:r>
                      <a:endParaRPr lang="tr-TR" sz="1400" b="1" dirty="0">
                        <a:solidFill>
                          <a:schemeClr val="tx1"/>
                        </a:solidFill>
                        <a:effectLst/>
                        <a:latin typeface="Tahoma"/>
                        <a:ea typeface="MS Mincho"/>
                        <a:cs typeface="Times New Roman"/>
                      </a:endParaRPr>
                    </a:p>
                  </a:txBody>
                  <a:tcPr marL="68580" marR="68580" marT="0" marB="0" anchor="ctr">
                    <a:solidFill>
                      <a:srgbClr val="B77B75"/>
                    </a:solidFill>
                  </a:tcPr>
                </a:tc>
                <a:tc>
                  <a:txBody>
                    <a:bodyPr/>
                    <a:lstStyle/>
                    <a:p>
                      <a:pPr algn="ctr">
                        <a:lnSpc>
                          <a:spcPct val="150000"/>
                        </a:lnSpc>
                        <a:spcAft>
                          <a:spcPts val="0"/>
                        </a:spcAft>
                      </a:pPr>
                      <a:r>
                        <a:rPr lang="tr-TR" sz="1400" dirty="0">
                          <a:solidFill>
                            <a:schemeClr val="tx1"/>
                          </a:solidFill>
                          <a:effectLst/>
                        </a:rPr>
                        <a:t>5,37</a:t>
                      </a:r>
                      <a:endParaRPr lang="tr-TR" sz="1400" b="1" dirty="0">
                        <a:solidFill>
                          <a:schemeClr val="tx1"/>
                        </a:solidFill>
                        <a:effectLst/>
                        <a:latin typeface="Tahoma"/>
                        <a:ea typeface="MS Mincho"/>
                        <a:cs typeface="Times New Roman"/>
                      </a:endParaRPr>
                    </a:p>
                  </a:txBody>
                  <a:tcPr marL="68580" marR="68580" marT="0" marB="0" anchor="ctr">
                    <a:solidFill>
                      <a:srgbClr val="B77B75"/>
                    </a:solidFill>
                  </a:tcPr>
                </a:tc>
                <a:tc>
                  <a:txBody>
                    <a:bodyPr/>
                    <a:lstStyle/>
                    <a:p>
                      <a:pPr algn="ctr">
                        <a:lnSpc>
                          <a:spcPct val="150000"/>
                        </a:lnSpc>
                        <a:spcAft>
                          <a:spcPts val="0"/>
                        </a:spcAft>
                      </a:pPr>
                      <a:r>
                        <a:rPr lang="tr-TR" sz="1400" dirty="0">
                          <a:solidFill>
                            <a:schemeClr val="tx1"/>
                          </a:solidFill>
                          <a:effectLst/>
                        </a:rPr>
                        <a:t>17,02</a:t>
                      </a:r>
                      <a:endParaRPr lang="tr-TR" sz="1400" b="1" dirty="0">
                        <a:solidFill>
                          <a:schemeClr val="tx1"/>
                        </a:solidFill>
                        <a:effectLst/>
                        <a:latin typeface="Tahoma"/>
                        <a:ea typeface="MS Mincho"/>
                        <a:cs typeface="Times New Roman"/>
                      </a:endParaRPr>
                    </a:p>
                  </a:txBody>
                  <a:tcPr marL="68580" marR="68580" marT="0" marB="0" anchor="ctr">
                    <a:solidFill>
                      <a:srgbClr val="B77B75"/>
                    </a:solidFill>
                  </a:tcPr>
                </a:tc>
                <a:tc>
                  <a:txBody>
                    <a:bodyPr/>
                    <a:lstStyle/>
                    <a:p>
                      <a:pPr algn="ctr">
                        <a:lnSpc>
                          <a:spcPct val="150000"/>
                        </a:lnSpc>
                        <a:spcAft>
                          <a:spcPts val="0"/>
                        </a:spcAft>
                      </a:pPr>
                      <a:r>
                        <a:rPr lang="tr-TR" sz="1400" dirty="0">
                          <a:solidFill>
                            <a:schemeClr val="tx1"/>
                          </a:solidFill>
                          <a:effectLst/>
                        </a:rPr>
                        <a:t>11,07</a:t>
                      </a:r>
                      <a:endParaRPr lang="tr-TR" sz="1400" b="1" dirty="0">
                        <a:solidFill>
                          <a:schemeClr val="tx1"/>
                        </a:solidFill>
                        <a:effectLst/>
                        <a:latin typeface="Tahoma"/>
                        <a:ea typeface="MS Mincho"/>
                        <a:cs typeface="Times New Roman"/>
                      </a:endParaRPr>
                    </a:p>
                  </a:txBody>
                  <a:tcPr marL="68580" marR="68580" marT="0" marB="0" anchor="ctr">
                    <a:solidFill>
                      <a:srgbClr val="B77B75"/>
                    </a:solidFill>
                  </a:tcPr>
                </a:tc>
                <a:tc>
                  <a:txBody>
                    <a:bodyPr/>
                    <a:lstStyle/>
                    <a:p>
                      <a:pPr algn="ctr">
                        <a:lnSpc>
                          <a:spcPct val="150000"/>
                        </a:lnSpc>
                        <a:spcAft>
                          <a:spcPts val="0"/>
                        </a:spcAft>
                      </a:pPr>
                      <a:r>
                        <a:rPr lang="tr-TR" sz="1400" b="0" dirty="0">
                          <a:solidFill>
                            <a:schemeClr val="tx1"/>
                          </a:solidFill>
                          <a:effectLst/>
                        </a:rPr>
                        <a:t>9,15</a:t>
                      </a:r>
                      <a:endParaRPr lang="tr-TR" sz="1400" b="0" dirty="0">
                        <a:solidFill>
                          <a:schemeClr val="tx1"/>
                        </a:solidFill>
                        <a:effectLst/>
                        <a:latin typeface="Tahoma"/>
                        <a:ea typeface="MS Mincho"/>
                        <a:cs typeface="Times New Roman"/>
                      </a:endParaRPr>
                    </a:p>
                  </a:txBody>
                  <a:tcPr marL="68580" marR="68580" marT="0" marB="0" anchor="ctr">
                    <a:solidFill>
                      <a:srgbClr val="B77B75"/>
                    </a:solidFill>
                  </a:tcPr>
                </a:tc>
                <a:tc>
                  <a:txBody>
                    <a:bodyPr/>
                    <a:lstStyle/>
                    <a:p>
                      <a:pPr algn="ctr">
                        <a:lnSpc>
                          <a:spcPct val="150000"/>
                        </a:lnSpc>
                        <a:spcAft>
                          <a:spcPts val="0"/>
                        </a:spcAft>
                      </a:pPr>
                      <a:r>
                        <a:rPr lang="tr-TR" sz="1400" b="0" dirty="0">
                          <a:solidFill>
                            <a:schemeClr val="tx1"/>
                          </a:solidFill>
                          <a:effectLst/>
                        </a:rPr>
                        <a:t>12,89</a:t>
                      </a:r>
                      <a:endParaRPr lang="tr-TR" sz="1400" b="0" dirty="0">
                        <a:solidFill>
                          <a:schemeClr val="tx1"/>
                        </a:solidFill>
                        <a:effectLst/>
                        <a:latin typeface="Tahoma"/>
                        <a:ea typeface="MS Mincho"/>
                        <a:cs typeface="Times New Roman"/>
                      </a:endParaRPr>
                    </a:p>
                  </a:txBody>
                  <a:tcPr marL="68580" marR="68580" marT="0" marB="0" anchor="ctr">
                    <a:solidFill>
                      <a:srgbClr val="B77B75"/>
                    </a:solidFill>
                  </a:tcPr>
                </a:tc>
                <a:tc>
                  <a:txBody>
                    <a:bodyPr/>
                    <a:lstStyle/>
                    <a:p>
                      <a:pPr algn="ctr" fontAlgn="b"/>
                      <a:r>
                        <a:rPr lang="tr-TR" sz="1400" b="0" i="0" u="none" strike="noStrike" dirty="0">
                          <a:solidFill>
                            <a:srgbClr val="000000"/>
                          </a:solidFill>
                          <a:effectLst/>
                          <a:latin typeface="Calibri" panose="020F0502020204030204" pitchFamily="34" charset="0"/>
                        </a:rPr>
                        <a:t>5,88</a:t>
                      </a:r>
                    </a:p>
                  </a:txBody>
                  <a:tcPr marL="9525" marR="9525" marT="9525" marB="0" anchor="ctr">
                    <a:solidFill>
                      <a:srgbClr val="B77B75"/>
                    </a:solidFill>
                  </a:tcPr>
                </a:tc>
              </a:tr>
              <a:tr h="611675">
                <a:tc>
                  <a:txBody>
                    <a:bodyPr/>
                    <a:lstStyle/>
                    <a:p>
                      <a:pPr algn="just">
                        <a:lnSpc>
                          <a:spcPct val="150000"/>
                        </a:lnSpc>
                        <a:spcAft>
                          <a:spcPts val="0"/>
                        </a:spcAft>
                      </a:pPr>
                      <a:r>
                        <a:rPr lang="tr-TR" sz="1400" dirty="0">
                          <a:solidFill>
                            <a:schemeClr val="bg1"/>
                          </a:solidFill>
                          <a:effectLst/>
                        </a:rPr>
                        <a:t>QAVE|1</a:t>
                      </a:r>
                      <a:endParaRPr lang="tr-TR" sz="1400" b="1" dirty="0">
                        <a:solidFill>
                          <a:schemeClr val="bg1"/>
                        </a:solidFill>
                        <a:effectLst/>
                        <a:latin typeface="Tahoma"/>
                        <a:ea typeface="MS Mincho"/>
                        <a:cs typeface="Times New Roman"/>
                      </a:endParaRPr>
                    </a:p>
                  </a:txBody>
                  <a:tcPr marL="68580" marR="68580" marT="0" marB="0" anchor="ctr">
                    <a:solidFill>
                      <a:srgbClr val="B77B75"/>
                    </a:solidFill>
                  </a:tcPr>
                </a:tc>
                <a:tc>
                  <a:txBody>
                    <a:bodyPr/>
                    <a:lstStyle/>
                    <a:p>
                      <a:pPr algn="ctr">
                        <a:lnSpc>
                          <a:spcPct val="150000"/>
                        </a:lnSpc>
                        <a:spcAft>
                          <a:spcPts val="0"/>
                        </a:spcAft>
                      </a:pPr>
                      <a:r>
                        <a:rPr lang="tr-TR" sz="1400" dirty="0">
                          <a:solidFill>
                            <a:schemeClr val="tx1"/>
                          </a:solidFill>
                          <a:effectLst/>
                        </a:rPr>
                        <a:t>0,98</a:t>
                      </a:r>
                      <a:endParaRPr lang="tr-TR" sz="1400" b="1" dirty="0">
                        <a:solidFill>
                          <a:schemeClr val="tx1"/>
                        </a:solidFill>
                        <a:effectLst/>
                        <a:latin typeface="Tahoma"/>
                        <a:ea typeface="MS Mincho"/>
                        <a:cs typeface="Times New Roman"/>
                      </a:endParaRPr>
                    </a:p>
                  </a:txBody>
                  <a:tcPr marL="68580" marR="68580" marT="0" marB="0" anchor="ctr">
                    <a:solidFill>
                      <a:srgbClr val="B77B75"/>
                    </a:solidFill>
                  </a:tcPr>
                </a:tc>
                <a:tc>
                  <a:txBody>
                    <a:bodyPr/>
                    <a:lstStyle/>
                    <a:p>
                      <a:pPr algn="ctr">
                        <a:lnSpc>
                          <a:spcPct val="150000"/>
                        </a:lnSpc>
                        <a:spcAft>
                          <a:spcPts val="0"/>
                        </a:spcAft>
                      </a:pPr>
                      <a:r>
                        <a:rPr lang="tr-TR" sz="1400" dirty="0">
                          <a:solidFill>
                            <a:schemeClr val="tx1"/>
                          </a:solidFill>
                          <a:effectLst/>
                        </a:rPr>
                        <a:t>0,94</a:t>
                      </a:r>
                      <a:endParaRPr lang="tr-TR" sz="1400" b="1" dirty="0">
                        <a:solidFill>
                          <a:schemeClr val="tx1"/>
                        </a:solidFill>
                        <a:effectLst/>
                        <a:latin typeface="Tahoma"/>
                        <a:ea typeface="MS Mincho"/>
                        <a:cs typeface="Times New Roman"/>
                      </a:endParaRPr>
                    </a:p>
                  </a:txBody>
                  <a:tcPr marL="68580" marR="68580" marT="0" marB="0" anchor="ctr">
                    <a:solidFill>
                      <a:srgbClr val="B77B75"/>
                    </a:solidFill>
                  </a:tcPr>
                </a:tc>
                <a:tc>
                  <a:txBody>
                    <a:bodyPr/>
                    <a:lstStyle/>
                    <a:p>
                      <a:pPr algn="ctr">
                        <a:lnSpc>
                          <a:spcPct val="150000"/>
                        </a:lnSpc>
                        <a:spcAft>
                          <a:spcPts val="0"/>
                        </a:spcAft>
                      </a:pPr>
                      <a:r>
                        <a:rPr lang="tr-TR" sz="1400" dirty="0">
                          <a:solidFill>
                            <a:schemeClr val="tx1"/>
                          </a:solidFill>
                          <a:effectLst/>
                        </a:rPr>
                        <a:t>0,97</a:t>
                      </a:r>
                      <a:endParaRPr lang="tr-TR" sz="1400" b="1" dirty="0">
                        <a:solidFill>
                          <a:schemeClr val="tx1"/>
                        </a:solidFill>
                        <a:effectLst/>
                        <a:latin typeface="Tahoma"/>
                        <a:ea typeface="MS Mincho"/>
                        <a:cs typeface="Times New Roman"/>
                      </a:endParaRPr>
                    </a:p>
                  </a:txBody>
                  <a:tcPr marL="68580" marR="68580" marT="0" marB="0" anchor="ctr">
                    <a:solidFill>
                      <a:srgbClr val="B77B75"/>
                    </a:solidFill>
                  </a:tcPr>
                </a:tc>
                <a:tc>
                  <a:txBody>
                    <a:bodyPr/>
                    <a:lstStyle/>
                    <a:p>
                      <a:pPr algn="ctr">
                        <a:lnSpc>
                          <a:spcPct val="150000"/>
                        </a:lnSpc>
                        <a:spcAft>
                          <a:spcPts val="0"/>
                        </a:spcAft>
                      </a:pPr>
                      <a:r>
                        <a:rPr lang="tr-TR" sz="1400" dirty="0">
                          <a:solidFill>
                            <a:schemeClr val="tx1"/>
                          </a:solidFill>
                          <a:effectLst/>
                        </a:rPr>
                        <a:t>0,97</a:t>
                      </a:r>
                      <a:endParaRPr lang="tr-TR" sz="1400" b="1" dirty="0">
                        <a:solidFill>
                          <a:schemeClr val="tx1"/>
                        </a:solidFill>
                        <a:effectLst/>
                        <a:latin typeface="Tahoma"/>
                        <a:ea typeface="MS Mincho"/>
                        <a:cs typeface="Times New Roman"/>
                      </a:endParaRPr>
                    </a:p>
                  </a:txBody>
                  <a:tcPr marL="68580" marR="68580" marT="0" marB="0" anchor="ctr">
                    <a:solidFill>
                      <a:srgbClr val="B77B75"/>
                    </a:solidFill>
                  </a:tcPr>
                </a:tc>
                <a:tc>
                  <a:txBody>
                    <a:bodyPr/>
                    <a:lstStyle/>
                    <a:p>
                      <a:pPr algn="ctr">
                        <a:lnSpc>
                          <a:spcPct val="150000"/>
                        </a:lnSpc>
                        <a:spcAft>
                          <a:spcPts val="0"/>
                        </a:spcAft>
                      </a:pPr>
                      <a:r>
                        <a:rPr lang="tr-TR" sz="1400" dirty="0">
                          <a:solidFill>
                            <a:schemeClr val="tx1"/>
                          </a:solidFill>
                          <a:effectLst/>
                        </a:rPr>
                        <a:t>0,99</a:t>
                      </a:r>
                      <a:endParaRPr lang="tr-TR" sz="1400" b="1" dirty="0">
                        <a:solidFill>
                          <a:schemeClr val="tx1"/>
                        </a:solidFill>
                        <a:effectLst/>
                        <a:latin typeface="Tahoma"/>
                        <a:ea typeface="MS Mincho"/>
                        <a:cs typeface="Times New Roman"/>
                      </a:endParaRPr>
                    </a:p>
                  </a:txBody>
                  <a:tcPr marL="68580" marR="68580" marT="0" marB="0" anchor="ctr">
                    <a:solidFill>
                      <a:srgbClr val="B77B75"/>
                    </a:solidFill>
                  </a:tcPr>
                </a:tc>
                <a:tc>
                  <a:txBody>
                    <a:bodyPr/>
                    <a:lstStyle/>
                    <a:p>
                      <a:pPr algn="ctr">
                        <a:lnSpc>
                          <a:spcPct val="150000"/>
                        </a:lnSpc>
                        <a:spcAft>
                          <a:spcPts val="0"/>
                        </a:spcAft>
                      </a:pPr>
                      <a:r>
                        <a:rPr lang="tr-TR" sz="1400" dirty="0">
                          <a:solidFill>
                            <a:schemeClr val="tx1"/>
                          </a:solidFill>
                          <a:effectLst/>
                        </a:rPr>
                        <a:t>0,99</a:t>
                      </a:r>
                      <a:endParaRPr lang="tr-TR" sz="1400" b="1" dirty="0">
                        <a:solidFill>
                          <a:schemeClr val="tx1"/>
                        </a:solidFill>
                        <a:effectLst/>
                        <a:latin typeface="Tahoma"/>
                        <a:ea typeface="MS Mincho"/>
                        <a:cs typeface="Times New Roman"/>
                      </a:endParaRPr>
                    </a:p>
                  </a:txBody>
                  <a:tcPr marL="68580" marR="68580" marT="0" marB="0" anchor="ctr">
                    <a:solidFill>
                      <a:srgbClr val="B77B75"/>
                    </a:solidFill>
                  </a:tcPr>
                </a:tc>
                <a:tc>
                  <a:txBody>
                    <a:bodyPr/>
                    <a:lstStyle/>
                    <a:p>
                      <a:pPr algn="ctr">
                        <a:lnSpc>
                          <a:spcPct val="150000"/>
                        </a:lnSpc>
                        <a:spcAft>
                          <a:spcPts val="0"/>
                        </a:spcAft>
                      </a:pPr>
                      <a:r>
                        <a:rPr lang="tr-TR" sz="1400" dirty="0">
                          <a:solidFill>
                            <a:schemeClr val="tx1"/>
                          </a:solidFill>
                          <a:effectLst/>
                        </a:rPr>
                        <a:t>0,99</a:t>
                      </a:r>
                      <a:endParaRPr lang="tr-TR" sz="1400" b="1" dirty="0">
                        <a:solidFill>
                          <a:schemeClr val="tx1"/>
                        </a:solidFill>
                        <a:effectLst/>
                        <a:latin typeface="Tahoma"/>
                        <a:ea typeface="MS Mincho"/>
                        <a:cs typeface="Times New Roman"/>
                      </a:endParaRPr>
                    </a:p>
                  </a:txBody>
                  <a:tcPr marL="68580" marR="68580" marT="0" marB="0" anchor="ctr">
                    <a:solidFill>
                      <a:srgbClr val="B77B75"/>
                    </a:solidFill>
                  </a:tcPr>
                </a:tc>
                <a:tc>
                  <a:txBody>
                    <a:bodyPr/>
                    <a:lstStyle/>
                    <a:p>
                      <a:pPr algn="ctr">
                        <a:lnSpc>
                          <a:spcPct val="150000"/>
                        </a:lnSpc>
                        <a:spcAft>
                          <a:spcPts val="0"/>
                        </a:spcAft>
                      </a:pPr>
                      <a:r>
                        <a:rPr lang="tr-TR" sz="1400" b="0" dirty="0">
                          <a:solidFill>
                            <a:schemeClr val="tx1"/>
                          </a:solidFill>
                          <a:effectLst/>
                        </a:rPr>
                        <a:t>1,00</a:t>
                      </a:r>
                      <a:endParaRPr lang="tr-TR" sz="1400" b="0" dirty="0">
                        <a:solidFill>
                          <a:schemeClr val="tx1"/>
                        </a:solidFill>
                        <a:effectLst/>
                        <a:latin typeface="Tahoma"/>
                        <a:ea typeface="MS Mincho"/>
                        <a:cs typeface="Times New Roman"/>
                      </a:endParaRPr>
                    </a:p>
                  </a:txBody>
                  <a:tcPr marL="68580" marR="68580" marT="0" marB="0" anchor="ctr">
                    <a:solidFill>
                      <a:srgbClr val="B77B75"/>
                    </a:solidFill>
                  </a:tcPr>
                </a:tc>
                <a:tc>
                  <a:txBody>
                    <a:bodyPr/>
                    <a:lstStyle/>
                    <a:p>
                      <a:pPr algn="ctr">
                        <a:lnSpc>
                          <a:spcPct val="150000"/>
                        </a:lnSpc>
                        <a:spcAft>
                          <a:spcPts val="0"/>
                        </a:spcAft>
                      </a:pPr>
                      <a:r>
                        <a:rPr lang="tr-TR" sz="1400" b="0" dirty="0">
                          <a:solidFill>
                            <a:schemeClr val="tx1"/>
                          </a:solidFill>
                          <a:effectLst/>
                        </a:rPr>
                        <a:t>0,99</a:t>
                      </a:r>
                      <a:endParaRPr lang="tr-TR" sz="1400" b="0" dirty="0">
                        <a:solidFill>
                          <a:schemeClr val="tx1"/>
                        </a:solidFill>
                        <a:effectLst/>
                        <a:latin typeface="Tahoma"/>
                        <a:ea typeface="MS Mincho"/>
                        <a:cs typeface="Times New Roman"/>
                      </a:endParaRPr>
                    </a:p>
                  </a:txBody>
                  <a:tcPr marL="68580" marR="68580" marT="0" marB="0" anchor="ctr">
                    <a:solidFill>
                      <a:srgbClr val="B77B75"/>
                    </a:solidFill>
                  </a:tcPr>
                </a:tc>
                <a:tc>
                  <a:txBody>
                    <a:bodyPr/>
                    <a:lstStyle/>
                    <a:p>
                      <a:pPr algn="ctr" fontAlgn="b"/>
                      <a:r>
                        <a:rPr lang="tr-TR" sz="1400" b="0" i="0" u="none" strike="noStrike" dirty="0">
                          <a:solidFill>
                            <a:srgbClr val="000000"/>
                          </a:solidFill>
                          <a:effectLst/>
                          <a:latin typeface="Calibri" panose="020F0502020204030204" pitchFamily="34" charset="0"/>
                        </a:rPr>
                        <a:t>1,00</a:t>
                      </a:r>
                    </a:p>
                  </a:txBody>
                  <a:tcPr marL="9525" marR="9525" marT="9525" marB="0" anchor="ctr">
                    <a:solidFill>
                      <a:srgbClr val="B77B75"/>
                    </a:solidFill>
                  </a:tcPr>
                </a:tc>
              </a:tr>
              <a:tr h="404544">
                <a:tc>
                  <a:txBody>
                    <a:bodyPr/>
                    <a:lstStyle/>
                    <a:p>
                      <a:pPr algn="just">
                        <a:lnSpc>
                          <a:spcPct val="150000"/>
                        </a:lnSpc>
                        <a:spcAft>
                          <a:spcPts val="0"/>
                        </a:spcAft>
                      </a:pPr>
                      <a:r>
                        <a:rPr lang="tr-TR" sz="1400" dirty="0">
                          <a:solidFill>
                            <a:schemeClr val="bg1"/>
                          </a:solidFill>
                          <a:effectLst/>
                        </a:rPr>
                        <a:t>SID|0</a:t>
                      </a:r>
                      <a:endParaRPr lang="tr-TR" sz="1400" b="1" dirty="0">
                        <a:solidFill>
                          <a:schemeClr val="bg1"/>
                        </a:solidFill>
                        <a:effectLst/>
                        <a:latin typeface="Tahoma"/>
                        <a:ea typeface="MS Mincho"/>
                        <a:cs typeface="Times New Roman"/>
                      </a:endParaRPr>
                    </a:p>
                  </a:txBody>
                  <a:tcPr marL="68580" marR="68580" marT="0" marB="0" anchor="ctr">
                    <a:solidFill>
                      <a:srgbClr val="B77B75"/>
                    </a:solidFill>
                  </a:tcPr>
                </a:tc>
                <a:tc>
                  <a:txBody>
                    <a:bodyPr/>
                    <a:lstStyle/>
                    <a:p>
                      <a:pPr algn="ctr">
                        <a:lnSpc>
                          <a:spcPct val="150000"/>
                        </a:lnSpc>
                        <a:spcAft>
                          <a:spcPts val="0"/>
                        </a:spcAft>
                      </a:pPr>
                      <a:r>
                        <a:rPr lang="tr-TR" sz="1400">
                          <a:solidFill>
                            <a:schemeClr val="tx1"/>
                          </a:solidFill>
                          <a:effectLst/>
                        </a:rPr>
                        <a:t>0,01</a:t>
                      </a:r>
                      <a:endParaRPr lang="tr-TR" sz="1400" b="1">
                        <a:solidFill>
                          <a:schemeClr val="tx1"/>
                        </a:solidFill>
                        <a:effectLst/>
                        <a:latin typeface="Tahoma"/>
                        <a:ea typeface="MS Mincho"/>
                        <a:cs typeface="Times New Roman"/>
                      </a:endParaRPr>
                    </a:p>
                  </a:txBody>
                  <a:tcPr marL="68580" marR="68580" marT="0" marB="0" anchor="ctr">
                    <a:solidFill>
                      <a:srgbClr val="B77B75"/>
                    </a:solidFill>
                  </a:tcPr>
                </a:tc>
                <a:tc>
                  <a:txBody>
                    <a:bodyPr/>
                    <a:lstStyle/>
                    <a:p>
                      <a:pPr algn="ctr">
                        <a:lnSpc>
                          <a:spcPct val="150000"/>
                        </a:lnSpc>
                        <a:spcAft>
                          <a:spcPts val="0"/>
                        </a:spcAft>
                      </a:pPr>
                      <a:r>
                        <a:rPr lang="tr-TR" sz="1400">
                          <a:solidFill>
                            <a:schemeClr val="tx1"/>
                          </a:solidFill>
                          <a:effectLst/>
                        </a:rPr>
                        <a:t>0,02</a:t>
                      </a:r>
                      <a:endParaRPr lang="tr-TR" sz="1400" b="1">
                        <a:solidFill>
                          <a:schemeClr val="tx1"/>
                        </a:solidFill>
                        <a:effectLst/>
                        <a:latin typeface="Tahoma"/>
                        <a:ea typeface="MS Mincho"/>
                        <a:cs typeface="Times New Roman"/>
                      </a:endParaRPr>
                    </a:p>
                  </a:txBody>
                  <a:tcPr marL="68580" marR="68580" marT="0" marB="0" anchor="ctr">
                    <a:solidFill>
                      <a:srgbClr val="B77B75"/>
                    </a:solidFill>
                  </a:tcPr>
                </a:tc>
                <a:tc>
                  <a:txBody>
                    <a:bodyPr/>
                    <a:lstStyle/>
                    <a:p>
                      <a:pPr algn="ctr">
                        <a:lnSpc>
                          <a:spcPct val="150000"/>
                        </a:lnSpc>
                        <a:spcAft>
                          <a:spcPts val="0"/>
                        </a:spcAft>
                      </a:pPr>
                      <a:r>
                        <a:rPr lang="tr-TR" sz="1400" dirty="0">
                          <a:solidFill>
                            <a:schemeClr val="tx1"/>
                          </a:solidFill>
                          <a:effectLst/>
                        </a:rPr>
                        <a:t>0,00</a:t>
                      </a:r>
                      <a:endParaRPr lang="tr-TR" sz="1400" b="1" dirty="0">
                        <a:solidFill>
                          <a:schemeClr val="tx1"/>
                        </a:solidFill>
                        <a:effectLst/>
                        <a:latin typeface="Tahoma"/>
                        <a:ea typeface="MS Mincho"/>
                        <a:cs typeface="Times New Roman"/>
                      </a:endParaRPr>
                    </a:p>
                  </a:txBody>
                  <a:tcPr marL="68580" marR="68580" marT="0" marB="0" anchor="ctr">
                    <a:solidFill>
                      <a:srgbClr val="B77B75"/>
                    </a:solidFill>
                  </a:tcPr>
                </a:tc>
                <a:tc>
                  <a:txBody>
                    <a:bodyPr/>
                    <a:lstStyle/>
                    <a:p>
                      <a:pPr algn="ctr">
                        <a:lnSpc>
                          <a:spcPct val="150000"/>
                        </a:lnSpc>
                        <a:spcAft>
                          <a:spcPts val="0"/>
                        </a:spcAft>
                      </a:pPr>
                      <a:r>
                        <a:rPr lang="tr-TR" sz="1400" dirty="0">
                          <a:solidFill>
                            <a:schemeClr val="tx1"/>
                          </a:solidFill>
                          <a:effectLst/>
                        </a:rPr>
                        <a:t>0,01</a:t>
                      </a:r>
                      <a:endParaRPr lang="tr-TR" sz="1400" b="1" dirty="0">
                        <a:solidFill>
                          <a:schemeClr val="tx1"/>
                        </a:solidFill>
                        <a:effectLst/>
                        <a:latin typeface="Tahoma"/>
                        <a:ea typeface="MS Mincho"/>
                        <a:cs typeface="Times New Roman"/>
                      </a:endParaRPr>
                    </a:p>
                  </a:txBody>
                  <a:tcPr marL="68580" marR="68580" marT="0" marB="0" anchor="ctr">
                    <a:solidFill>
                      <a:srgbClr val="B77B75"/>
                    </a:solidFill>
                  </a:tcPr>
                </a:tc>
                <a:tc>
                  <a:txBody>
                    <a:bodyPr/>
                    <a:lstStyle/>
                    <a:p>
                      <a:pPr algn="ctr">
                        <a:lnSpc>
                          <a:spcPct val="150000"/>
                        </a:lnSpc>
                        <a:spcAft>
                          <a:spcPts val="0"/>
                        </a:spcAft>
                      </a:pPr>
                      <a:r>
                        <a:rPr lang="tr-TR" sz="1400" dirty="0">
                          <a:solidFill>
                            <a:schemeClr val="tx1"/>
                          </a:solidFill>
                          <a:effectLst/>
                        </a:rPr>
                        <a:t>0,00</a:t>
                      </a:r>
                      <a:endParaRPr lang="tr-TR" sz="1400" b="1" dirty="0">
                        <a:solidFill>
                          <a:schemeClr val="tx1"/>
                        </a:solidFill>
                        <a:effectLst/>
                        <a:latin typeface="Tahoma"/>
                        <a:ea typeface="MS Mincho"/>
                        <a:cs typeface="Times New Roman"/>
                      </a:endParaRPr>
                    </a:p>
                  </a:txBody>
                  <a:tcPr marL="68580" marR="68580" marT="0" marB="0" anchor="ctr">
                    <a:solidFill>
                      <a:srgbClr val="B77B75"/>
                    </a:solidFill>
                  </a:tcPr>
                </a:tc>
                <a:tc>
                  <a:txBody>
                    <a:bodyPr/>
                    <a:lstStyle/>
                    <a:p>
                      <a:pPr algn="ctr">
                        <a:lnSpc>
                          <a:spcPct val="150000"/>
                        </a:lnSpc>
                        <a:spcAft>
                          <a:spcPts val="0"/>
                        </a:spcAft>
                      </a:pPr>
                      <a:r>
                        <a:rPr lang="tr-TR" sz="1400" dirty="0">
                          <a:solidFill>
                            <a:schemeClr val="tx1"/>
                          </a:solidFill>
                          <a:effectLst/>
                        </a:rPr>
                        <a:t>0,01</a:t>
                      </a:r>
                      <a:endParaRPr lang="tr-TR" sz="1400" b="1" dirty="0">
                        <a:solidFill>
                          <a:schemeClr val="tx1"/>
                        </a:solidFill>
                        <a:effectLst/>
                        <a:latin typeface="Tahoma"/>
                        <a:ea typeface="MS Mincho"/>
                        <a:cs typeface="Times New Roman"/>
                      </a:endParaRPr>
                    </a:p>
                  </a:txBody>
                  <a:tcPr marL="68580" marR="68580" marT="0" marB="0" anchor="ctr">
                    <a:solidFill>
                      <a:srgbClr val="B77B75"/>
                    </a:solidFill>
                  </a:tcPr>
                </a:tc>
                <a:tc>
                  <a:txBody>
                    <a:bodyPr/>
                    <a:lstStyle/>
                    <a:p>
                      <a:pPr algn="ctr">
                        <a:lnSpc>
                          <a:spcPct val="150000"/>
                        </a:lnSpc>
                        <a:spcAft>
                          <a:spcPts val="0"/>
                        </a:spcAft>
                      </a:pPr>
                      <a:r>
                        <a:rPr lang="tr-TR" sz="1400" dirty="0">
                          <a:solidFill>
                            <a:schemeClr val="tx1"/>
                          </a:solidFill>
                          <a:effectLst/>
                        </a:rPr>
                        <a:t>0,00</a:t>
                      </a:r>
                      <a:endParaRPr lang="tr-TR" sz="1400" b="1" dirty="0">
                        <a:solidFill>
                          <a:schemeClr val="tx1"/>
                        </a:solidFill>
                        <a:effectLst/>
                        <a:latin typeface="Tahoma"/>
                        <a:ea typeface="MS Mincho"/>
                        <a:cs typeface="Times New Roman"/>
                      </a:endParaRPr>
                    </a:p>
                  </a:txBody>
                  <a:tcPr marL="68580" marR="68580" marT="0" marB="0" anchor="ctr">
                    <a:solidFill>
                      <a:srgbClr val="B77B75"/>
                    </a:solidFill>
                  </a:tcPr>
                </a:tc>
                <a:tc>
                  <a:txBody>
                    <a:bodyPr/>
                    <a:lstStyle/>
                    <a:p>
                      <a:pPr algn="ctr">
                        <a:lnSpc>
                          <a:spcPct val="150000"/>
                        </a:lnSpc>
                        <a:spcAft>
                          <a:spcPts val="0"/>
                        </a:spcAft>
                      </a:pPr>
                      <a:r>
                        <a:rPr lang="tr-TR" sz="1400" b="0" dirty="0">
                          <a:solidFill>
                            <a:schemeClr val="tx1"/>
                          </a:solidFill>
                          <a:effectLst/>
                        </a:rPr>
                        <a:t>0,00</a:t>
                      </a:r>
                      <a:endParaRPr lang="tr-TR" sz="1400" b="0" dirty="0">
                        <a:solidFill>
                          <a:schemeClr val="tx1"/>
                        </a:solidFill>
                        <a:effectLst/>
                        <a:latin typeface="Tahoma"/>
                        <a:ea typeface="MS Mincho"/>
                        <a:cs typeface="Times New Roman"/>
                      </a:endParaRPr>
                    </a:p>
                  </a:txBody>
                  <a:tcPr marL="68580" marR="68580" marT="0" marB="0" anchor="ctr">
                    <a:solidFill>
                      <a:srgbClr val="B77B75"/>
                    </a:solidFill>
                  </a:tcPr>
                </a:tc>
                <a:tc>
                  <a:txBody>
                    <a:bodyPr/>
                    <a:lstStyle/>
                    <a:p>
                      <a:pPr algn="ctr">
                        <a:lnSpc>
                          <a:spcPct val="150000"/>
                        </a:lnSpc>
                        <a:spcAft>
                          <a:spcPts val="0"/>
                        </a:spcAft>
                      </a:pPr>
                      <a:r>
                        <a:rPr lang="tr-TR" sz="1400" b="0" dirty="0">
                          <a:solidFill>
                            <a:schemeClr val="tx1"/>
                          </a:solidFill>
                          <a:effectLst/>
                        </a:rPr>
                        <a:t>0,00</a:t>
                      </a:r>
                      <a:endParaRPr lang="tr-TR" sz="1400" b="0" dirty="0">
                        <a:solidFill>
                          <a:schemeClr val="tx1"/>
                        </a:solidFill>
                        <a:effectLst/>
                        <a:latin typeface="Tahoma"/>
                        <a:ea typeface="MS Mincho"/>
                        <a:cs typeface="Times New Roman"/>
                      </a:endParaRPr>
                    </a:p>
                  </a:txBody>
                  <a:tcPr marL="68580" marR="68580" marT="0" marB="0" anchor="ctr">
                    <a:solidFill>
                      <a:srgbClr val="B77B75"/>
                    </a:solidFill>
                  </a:tcPr>
                </a:tc>
                <a:tc>
                  <a:txBody>
                    <a:bodyPr/>
                    <a:lstStyle/>
                    <a:p>
                      <a:pPr algn="ctr" fontAlgn="b"/>
                      <a:r>
                        <a:rPr lang="tr-TR" sz="1400" b="0" i="0" u="none" strike="noStrike" dirty="0">
                          <a:solidFill>
                            <a:srgbClr val="000000"/>
                          </a:solidFill>
                          <a:effectLst/>
                          <a:latin typeface="Calibri" panose="020F0502020204030204" pitchFamily="34" charset="0"/>
                        </a:rPr>
                        <a:t>0,00</a:t>
                      </a:r>
                    </a:p>
                  </a:txBody>
                  <a:tcPr marL="9525" marR="9525" marT="9525" marB="0" anchor="ctr">
                    <a:solidFill>
                      <a:srgbClr val="B77B75"/>
                    </a:solidFill>
                  </a:tcPr>
                </a:tc>
              </a:tr>
              <a:tr h="611675">
                <a:tc>
                  <a:txBody>
                    <a:bodyPr/>
                    <a:lstStyle/>
                    <a:p>
                      <a:pPr algn="just">
                        <a:lnSpc>
                          <a:spcPct val="150000"/>
                        </a:lnSpc>
                        <a:spcAft>
                          <a:spcPts val="0"/>
                        </a:spcAft>
                      </a:pPr>
                      <a:r>
                        <a:rPr lang="tr-TR" sz="1400" dirty="0">
                          <a:solidFill>
                            <a:schemeClr val="bg1"/>
                          </a:solidFill>
                          <a:effectLst/>
                        </a:rPr>
                        <a:t>ERGAS|0</a:t>
                      </a:r>
                      <a:endParaRPr lang="tr-TR" sz="1400" b="1" dirty="0">
                        <a:solidFill>
                          <a:schemeClr val="bg1"/>
                        </a:solidFill>
                        <a:effectLst/>
                        <a:latin typeface="Tahoma"/>
                        <a:ea typeface="MS Mincho"/>
                        <a:cs typeface="Times New Roman"/>
                      </a:endParaRPr>
                    </a:p>
                  </a:txBody>
                  <a:tcPr marL="68580" marR="68580" marT="0" marB="0" anchor="ctr">
                    <a:solidFill>
                      <a:srgbClr val="B77B75"/>
                    </a:solidFill>
                  </a:tcPr>
                </a:tc>
                <a:tc>
                  <a:txBody>
                    <a:bodyPr/>
                    <a:lstStyle/>
                    <a:p>
                      <a:pPr algn="ctr">
                        <a:lnSpc>
                          <a:spcPct val="150000"/>
                        </a:lnSpc>
                        <a:spcAft>
                          <a:spcPts val="0"/>
                        </a:spcAft>
                      </a:pPr>
                      <a:r>
                        <a:rPr lang="tr-TR" sz="1400" dirty="0">
                          <a:solidFill>
                            <a:schemeClr val="tx1"/>
                          </a:solidFill>
                          <a:effectLst/>
                        </a:rPr>
                        <a:t>7,94</a:t>
                      </a:r>
                      <a:endParaRPr lang="tr-TR" sz="1400" b="1" dirty="0">
                        <a:solidFill>
                          <a:schemeClr val="tx1"/>
                        </a:solidFill>
                        <a:effectLst/>
                        <a:latin typeface="Tahoma"/>
                        <a:ea typeface="MS Mincho"/>
                        <a:cs typeface="Times New Roman"/>
                      </a:endParaRPr>
                    </a:p>
                  </a:txBody>
                  <a:tcPr marL="68580" marR="68580" marT="0" marB="0" anchor="ctr">
                    <a:solidFill>
                      <a:srgbClr val="B77B75"/>
                    </a:solidFill>
                  </a:tcPr>
                </a:tc>
                <a:tc>
                  <a:txBody>
                    <a:bodyPr/>
                    <a:lstStyle/>
                    <a:p>
                      <a:pPr algn="ctr">
                        <a:lnSpc>
                          <a:spcPct val="150000"/>
                        </a:lnSpc>
                        <a:spcAft>
                          <a:spcPts val="0"/>
                        </a:spcAft>
                      </a:pPr>
                      <a:r>
                        <a:rPr lang="tr-TR" sz="1400" dirty="0">
                          <a:solidFill>
                            <a:schemeClr val="tx1"/>
                          </a:solidFill>
                          <a:effectLst/>
                        </a:rPr>
                        <a:t>7,36</a:t>
                      </a:r>
                      <a:endParaRPr lang="tr-TR" sz="1400" b="1" dirty="0">
                        <a:solidFill>
                          <a:schemeClr val="tx1"/>
                        </a:solidFill>
                        <a:effectLst/>
                        <a:latin typeface="Tahoma"/>
                        <a:ea typeface="MS Mincho"/>
                        <a:cs typeface="Times New Roman"/>
                      </a:endParaRPr>
                    </a:p>
                  </a:txBody>
                  <a:tcPr marL="68580" marR="68580" marT="0" marB="0" anchor="ctr">
                    <a:solidFill>
                      <a:srgbClr val="B77B75"/>
                    </a:solidFill>
                  </a:tcPr>
                </a:tc>
                <a:tc>
                  <a:txBody>
                    <a:bodyPr/>
                    <a:lstStyle/>
                    <a:p>
                      <a:pPr algn="ctr">
                        <a:lnSpc>
                          <a:spcPct val="150000"/>
                        </a:lnSpc>
                        <a:spcAft>
                          <a:spcPts val="0"/>
                        </a:spcAft>
                      </a:pPr>
                      <a:r>
                        <a:rPr lang="tr-TR" sz="1400" dirty="0">
                          <a:solidFill>
                            <a:schemeClr val="tx1"/>
                          </a:solidFill>
                          <a:effectLst/>
                        </a:rPr>
                        <a:t>7,82</a:t>
                      </a:r>
                      <a:endParaRPr lang="tr-TR" sz="1400" b="1" dirty="0">
                        <a:solidFill>
                          <a:schemeClr val="tx1"/>
                        </a:solidFill>
                        <a:effectLst/>
                        <a:latin typeface="Tahoma"/>
                        <a:ea typeface="MS Mincho"/>
                        <a:cs typeface="Times New Roman"/>
                      </a:endParaRPr>
                    </a:p>
                  </a:txBody>
                  <a:tcPr marL="68580" marR="68580" marT="0" marB="0" anchor="ctr">
                    <a:solidFill>
                      <a:srgbClr val="B77B75"/>
                    </a:solidFill>
                  </a:tcPr>
                </a:tc>
                <a:tc>
                  <a:txBody>
                    <a:bodyPr/>
                    <a:lstStyle/>
                    <a:p>
                      <a:pPr algn="ctr">
                        <a:lnSpc>
                          <a:spcPct val="150000"/>
                        </a:lnSpc>
                        <a:spcAft>
                          <a:spcPts val="0"/>
                        </a:spcAft>
                      </a:pPr>
                      <a:r>
                        <a:rPr lang="tr-TR" sz="1400" dirty="0">
                          <a:solidFill>
                            <a:schemeClr val="tx1"/>
                          </a:solidFill>
                          <a:effectLst/>
                        </a:rPr>
                        <a:t>5,25</a:t>
                      </a:r>
                      <a:endParaRPr lang="tr-TR" sz="1400" b="1" dirty="0">
                        <a:solidFill>
                          <a:schemeClr val="tx1"/>
                        </a:solidFill>
                        <a:effectLst/>
                        <a:latin typeface="Tahoma"/>
                        <a:ea typeface="MS Mincho"/>
                        <a:cs typeface="Times New Roman"/>
                      </a:endParaRPr>
                    </a:p>
                  </a:txBody>
                  <a:tcPr marL="68580" marR="68580" marT="0" marB="0" anchor="ctr">
                    <a:solidFill>
                      <a:srgbClr val="B77B75"/>
                    </a:solidFill>
                  </a:tcPr>
                </a:tc>
                <a:tc>
                  <a:txBody>
                    <a:bodyPr/>
                    <a:lstStyle/>
                    <a:p>
                      <a:pPr algn="ctr">
                        <a:lnSpc>
                          <a:spcPct val="150000"/>
                        </a:lnSpc>
                        <a:spcAft>
                          <a:spcPts val="0"/>
                        </a:spcAft>
                      </a:pPr>
                      <a:r>
                        <a:rPr lang="tr-TR" sz="1400" dirty="0">
                          <a:solidFill>
                            <a:schemeClr val="tx1"/>
                          </a:solidFill>
                          <a:effectLst/>
                        </a:rPr>
                        <a:t>1,51</a:t>
                      </a:r>
                      <a:endParaRPr lang="tr-TR" sz="1400" b="1" dirty="0">
                        <a:solidFill>
                          <a:schemeClr val="tx1"/>
                        </a:solidFill>
                        <a:effectLst/>
                        <a:latin typeface="Tahoma"/>
                        <a:ea typeface="MS Mincho"/>
                        <a:cs typeface="Times New Roman"/>
                      </a:endParaRPr>
                    </a:p>
                  </a:txBody>
                  <a:tcPr marL="68580" marR="68580" marT="0" marB="0" anchor="ctr">
                    <a:solidFill>
                      <a:srgbClr val="B77B75"/>
                    </a:solidFill>
                  </a:tcPr>
                </a:tc>
                <a:tc>
                  <a:txBody>
                    <a:bodyPr/>
                    <a:lstStyle/>
                    <a:p>
                      <a:pPr algn="ctr">
                        <a:lnSpc>
                          <a:spcPct val="150000"/>
                        </a:lnSpc>
                        <a:spcAft>
                          <a:spcPts val="0"/>
                        </a:spcAft>
                      </a:pPr>
                      <a:r>
                        <a:rPr lang="tr-TR" sz="1400" dirty="0">
                          <a:solidFill>
                            <a:schemeClr val="tx1"/>
                          </a:solidFill>
                          <a:effectLst/>
                        </a:rPr>
                        <a:t>4,53</a:t>
                      </a:r>
                      <a:endParaRPr lang="tr-TR" sz="1400" b="1" dirty="0">
                        <a:solidFill>
                          <a:schemeClr val="tx1"/>
                        </a:solidFill>
                        <a:effectLst/>
                        <a:latin typeface="Tahoma"/>
                        <a:ea typeface="MS Mincho"/>
                        <a:cs typeface="Times New Roman"/>
                      </a:endParaRPr>
                    </a:p>
                  </a:txBody>
                  <a:tcPr marL="68580" marR="68580" marT="0" marB="0" anchor="ctr">
                    <a:solidFill>
                      <a:srgbClr val="B77B75"/>
                    </a:solidFill>
                  </a:tcPr>
                </a:tc>
                <a:tc>
                  <a:txBody>
                    <a:bodyPr/>
                    <a:lstStyle/>
                    <a:p>
                      <a:pPr algn="ctr">
                        <a:lnSpc>
                          <a:spcPct val="150000"/>
                        </a:lnSpc>
                        <a:spcAft>
                          <a:spcPts val="0"/>
                        </a:spcAft>
                      </a:pPr>
                      <a:r>
                        <a:rPr lang="tr-TR" sz="1400" dirty="0">
                          <a:solidFill>
                            <a:schemeClr val="tx1"/>
                          </a:solidFill>
                          <a:effectLst/>
                        </a:rPr>
                        <a:t>3,13</a:t>
                      </a:r>
                      <a:endParaRPr lang="tr-TR" sz="1400" b="1" dirty="0">
                        <a:solidFill>
                          <a:schemeClr val="tx1"/>
                        </a:solidFill>
                        <a:effectLst/>
                        <a:latin typeface="Tahoma"/>
                        <a:ea typeface="MS Mincho"/>
                        <a:cs typeface="Times New Roman"/>
                      </a:endParaRPr>
                    </a:p>
                  </a:txBody>
                  <a:tcPr marL="68580" marR="68580" marT="0" marB="0" anchor="ctr">
                    <a:solidFill>
                      <a:srgbClr val="B77B75"/>
                    </a:solidFill>
                  </a:tcPr>
                </a:tc>
                <a:tc>
                  <a:txBody>
                    <a:bodyPr/>
                    <a:lstStyle/>
                    <a:p>
                      <a:pPr algn="ctr">
                        <a:lnSpc>
                          <a:spcPct val="150000"/>
                        </a:lnSpc>
                        <a:spcAft>
                          <a:spcPts val="0"/>
                        </a:spcAft>
                      </a:pPr>
                      <a:r>
                        <a:rPr lang="tr-TR" sz="1400" b="0" dirty="0">
                          <a:solidFill>
                            <a:schemeClr val="tx1"/>
                          </a:solidFill>
                          <a:effectLst/>
                        </a:rPr>
                        <a:t>2,40</a:t>
                      </a:r>
                      <a:endParaRPr lang="tr-TR" sz="1400" b="0" dirty="0">
                        <a:solidFill>
                          <a:schemeClr val="tx1"/>
                        </a:solidFill>
                        <a:effectLst/>
                        <a:latin typeface="Tahoma"/>
                        <a:ea typeface="MS Mincho"/>
                        <a:cs typeface="Times New Roman"/>
                      </a:endParaRPr>
                    </a:p>
                  </a:txBody>
                  <a:tcPr marL="68580" marR="68580" marT="0" marB="0" anchor="ctr">
                    <a:solidFill>
                      <a:srgbClr val="B77B75"/>
                    </a:solidFill>
                  </a:tcPr>
                </a:tc>
                <a:tc>
                  <a:txBody>
                    <a:bodyPr/>
                    <a:lstStyle/>
                    <a:p>
                      <a:pPr algn="ctr">
                        <a:lnSpc>
                          <a:spcPct val="150000"/>
                        </a:lnSpc>
                        <a:spcAft>
                          <a:spcPts val="0"/>
                        </a:spcAft>
                      </a:pPr>
                      <a:r>
                        <a:rPr lang="tr-TR" sz="1400" b="0" dirty="0">
                          <a:solidFill>
                            <a:schemeClr val="tx1"/>
                          </a:solidFill>
                          <a:effectLst/>
                        </a:rPr>
                        <a:t>3,38</a:t>
                      </a:r>
                      <a:endParaRPr lang="tr-TR" sz="1400" b="0" dirty="0">
                        <a:solidFill>
                          <a:schemeClr val="tx1"/>
                        </a:solidFill>
                        <a:effectLst/>
                        <a:latin typeface="Tahoma"/>
                        <a:ea typeface="MS Mincho"/>
                        <a:cs typeface="Times New Roman"/>
                      </a:endParaRPr>
                    </a:p>
                  </a:txBody>
                  <a:tcPr marL="68580" marR="68580" marT="0" marB="0" anchor="ctr">
                    <a:solidFill>
                      <a:srgbClr val="B77B75"/>
                    </a:solidFill>
                  </a:tcPr>
                </a:tc>
                <a:tc>
                  <a:txBody>
                    <a:bodyPr/>
                    <a:lstStyle/>
                    <a:p>
                      <a:pPr algn="ctr" fontAlgn="b"/>
                      <a:r>
                        <a:rPr lang="tr-TR" sz="1400" b="0" i="0" u="none" strike="noStrike" dirty="0">
                          <a:solidFill>
                            <a:srgbClr val="000000"/>
                          </a:solidFill>
                          <a:effectLst/>
                          <a:latin typeface="Calibri" panose="020F0502020204030204" pitchFamily="34" charset="0"/>
                        </a:rPr>
                        <a:t>1,49</a:t>
                      </a:r>
                    </a:p>
                  </a:txBody>
                  <a:tcPr marL="9525" marR="9525" marT="9525" marB="0" anchor="ctr">
                    <a:solidFill>
                      <a:srgbClr val="B77B75"/>
                    </a:solidFill>
                  </a:tcPr>
                </a:tc>
              </a:tr>
              <a:tr h="611675">
                <a:tc>
                  <a:txBody>
                    <a:bodyPr/>
                    <a:lstStyle/>
                    <a:p>
                      <a:pPr algn="just">
                        <a:lnSpc>
                          <a:spcPct val="150000"/>
                        </a:lnSpc>
                        <a:spcAft>
                          <a:spcPts val="0"/>
                        </a:spcAft>
                      </a:pPr>
                      <a:r>
                        <a:rPr lang="tr-TR" sz="1400" dirty="0" smtClean="0">
                          <a:solidFill>
                            <a:schemeClr val="bg1"/>
                          </a:solidFill>
                          <a:effectLst/>
                        </a:rPr>
                        <a:t>Spatial|1</a:t>
                      </a:r>
                      <a:endParaRPr lang="tr-TR" sz="1400" b="1" dirty="0">
                        <a:solidFill>
                          <a:schemeClr val="bg1"/>
                        </a:solidFill>
                        <a:effectLst/>
                        <a:latin typeface="Tahoma"/>
                        <a:ea typeface="MS Mincho"/>
                        <a:cs typeface="Times New Roman"/>
                      </a:endParaRPr>
                    </a:p>
                  </a:txBody>
                  <a:tcPr marL="68580" marR="68580" marT="0" marB="0" anchor="ctr">
                    <a:solidFill>
                      <a:srgbClr val="B77B75"/>
                    </a:solidFill>
                  </a:tcPr>
                </a:tc>
                <a:tc>
                  <a:txBody>
                    <a:bodyPr/>
                    <a:lstStyle/>
                    <a:p>
                      <a:pPr algn="ctr">
                        <a:lnSpc>
                          <a:spcPct val="150000"/>
                        </a:lnSpc>
                        <a:spcAft>
                          <a:spcPts val="0"/>
                        </a:spcAft>
                      </a:pPr>
                      <a:r>
                        <a:rPr lang="tr-TR" sz="1400" dirty="0">
                          <a:solidFill>
                            <a:schemeClr val="tx1"/>
                          </a:solidFill>
                          <a:effectLst/>
                        </a:rPr>
                        <a:t>0,98</a:t>
                      </a:r>
                      <a:endParaRPr lang="tr-TR" sz="1400" b="1" dirty="0">
                        <a:solidFill>
                          <a:schemeClr val="tx1"/>
                        </a:solidFill>
                        <a:effectLst/>
                        <a:latin typeface="Tahoma"/>
                        <a:ea typeface="MS Mincho"/>
                        <a:cs typeface="Times New Roman"/>
                      </a:endParaRPr>
                    </a:p>
                  </a:txBody>
                  <a:tcPr marL="68580" marR="68580" marT="0" marB="0" anchor="ctr">
                    <a:solidFill>
                      <a:srgbClr val="B77B75"/>
                    </a:solidFill>
                  </a:tcPr>
                </a:tc>
                <a:tc>
                  <a:txBody>
                    <a:bodyPr/>
                    <a:lstStyle/>
                    <a:p>
                      <a:pPr algn="ctr">
                        <a:lnSpc>
                          <a:spcPct val="150000"/>
                        </a:lnSpc>
                        <a:spcAft>
                          <a:spcPts val="0"/>
                        </a:spcAft>
                      </a:pPr>
                      <a:r>
                        <a:rPr lang="tr-TR" sz="1400" dirty="0">
                          <a:solidFill>
                            <a:schemeClr val="tx1"/>
                          </a:solidFill>
                          <a:effectLst/>
                        </a:rPr>
                        <a:t>0,95</a:t>
                      </a:r>
                      <a:endParaRPr lang="tr-TR" sz="1400" b="1" dirty="0">
                        <a:solidFill>
                          <a:schemeClr val="tx1"/>
                        </a:solidFill>
                        <a:effectLst/>
                        <a:latin typeface="Tahoma"/>
                        <a:ea typeface="MS Mincho"/>
                        <a:cs typeface="Times New Roman"/>
                      </a:endParaRPr>
                    </a:p>
                  </a:txBody>
                  <a:tcPr marL="68580" marR="68580" marT="0" marB="0" anchor="ctr">
                    <a:solidFill>
                      <a:srgbClr val="B77B75"/>
                    </a:solidFill>
                  </a:tcPr>
                </a:tc>
                <a:tc>
                  <a:txBody>
                    <a:bodyPr/>
                    <a:lstStyle/>
                    <a:p>
                      <a:pPr algn="ctr">
                        <a:lnSpc>
                          <a:spcPct val="150000"/>
                        </a:lnSpc>
                        <a:spcAft>
                          <a:spcPts val="0"/>
                        </a:spcAft>
                      </a:pPr>
                      <a:r>
                        <a:rPr lang="tr-TR" sz="1400" dirty="0">
                          <a:solidFill>
                            <a:schemeClr val="tx1"/>
                          </a:solidFill>
                          <a:effectLst/>
                        </a:rPr>
                        <a:t>0,95</a:t>
                      </a:r>
                      <a:endParaRPr lang="tr-TR" sz="1400" b="1" dirty="0">
                        <a:solidFill>
                          <a:schemeClr val="tx1"/>
                        </a:solidFill>
                        <a:effectLst/>
                        <a:latin typeface="Tahoma"/>
                        <a:ea typeface="MS Mincho"/>
                        <a:cs typeface="Times New Roman"/>
                      </a:endParaRPr>
                    </a:p>
                  </a:txBody>
                  <a:tcPr marL="68580" marR="68580" marT="0" marB="0" anchor="ctr">
                    <a:solidFill>
                      <a:srgbClr val="B77B75"/>
                    </a:solidFill>
                  </a:tcPr>
                </a:tc>
                <a:tc>
                  <a:txBody>
                    <a:bodyPr/>
                    <a:lstStyle/>
                    <a:p>
                      <a:pPr algn="ctr">
                        <a:lnSpc>
                          <a:spcPct val="150000"/>
                        </a:lnSpc>
                        <a:spcAft>
                          <a:spcPts val="0"/>
                        </a:spcAft>
                      </a:pPr>
                      <a:r>
                        <a:rPr lang="tr-TR" sz="1400" dirty="0">
                          <a:solidFill>
                            <a:schemeClr val="tx1"/>
                          </a:solidFill>
                          <a:effectLst/>
                        </a:rPr>
                        <a:t>0,96</a:t>
                      </a:r>
                      <a:endParaRPr lang="tr-TR" sz="1400" b="1" dirty="0">
                        <a:solidFill>
                          <a:schemeClr val="tx1"/>
                        </a:solidFill>
                        <a:effectLst/>
                        <a:latin typeface="Tahoma"/>
                        <a:ea typeface="MS Mincho"/>
                        <a:cs typeface="Times New Roman"/>
                      </a:endParaRPr>
                    </a:p>
                  </a:txBody>
                  <a:tcPr marL="68580" marR="68580" marT="0" marB="0" anchor="ctr">
                    <a:solidFill>
                      <a:srgbClr val="B77B75"/>
                    </a:solidFill>
                  </a:tcPr>
                </a:tc>
                <a:tc>
                  <a:txBody>
                    <a:bodyPr/>
                    <a:lstStyle/>
                    <a:p>
                      <a:pPr algn="ctr">
                        <a:lnSpc>
                          <a:spcPct val="150000"/>
                        </a:lnSpc>
                        <a:spcAft>
                          <a:spcPts val="0"/>
                        </a:spcAft>
                      </a:pPr>
                      <a:r>
                        <a:rPr lang="tr-TR" sz="1400" dirty="0">
                          <a:solidFill>
                            <a:schemeClr val="tx1"/>
                          </a:solidFill>
                          <a:effectLst/>
                        </a:rPr>
                        <a:t>0,85</a:t>
                      </a:r>
                      <a:endParaRPr lang="tr-TR" sz="1400" b="1" dirty="0">
                        <a:solidFill>
                          <a:schemeClr val="tx1"/>
                        </a:solidFill>
                        <a:effectLst/>
                        <a:latin typeface="Tahoma"/>
                        <a:ea typeface="MS Mincho"/>
                        <a:cs typeface="Times New Roman"/>
                      </a:endParaRPr>
                    </a:p>
                  </a:txBody>
                  <a:tcPr marL="68580" marR="68580" marT="0" marB="0" anchor="ctr">
                    <a:solidFill>
                      <a:srgbClr val="B77B75"/>
                    </a:solidFill>
                  </a:tcPr>
                </a:tc>
                <a:tc>
                  <a:txBody>
                    <a:bodyPr/>
                    <a:lstStyle/>
                    <a:p>
                      <a:pPr algn="ctr">
                        <a:lnSpc>
                          <a:spcPct val="150000"/>
                        </a:lnSpc>
                        <a:spcAft>
                          <a:spcPts val="0"/>
                        </a:spcAft>
                      </a:pPr>
                      <a:r>
                        <a:rPr lang="tr-TR" sz="1400" dirty="0">
                          <a:solidFill>
                            <a:schemeClr val="tx1"/>
                          </a:solidFill>
                          <a:effectLst/>
                        </a:rPr>
                        <a:t>0,97</a:t>
                      </a:r>
                      <a:endParaRPr lang="tr-TR" sz="1400" b="1" dirty="0">
                        <a:solidFill>
                          <a:schemeClr val="tx1"/>
                        </a:solidFill>
                        <a:effectLst/>
                        <a:latin typeface="Tahoma"/>
                        <a:ea typeface="MS Mincho"/>
                        <a:cs typeface="Times New Roman"/>
                      </a:endParaRPr>
                    </a:p>
                  </a:txBody>
                  <a:tcPr marL="68580" marR="68580" marT="0" marB="0" anchor="ctr">
                    <a:solidFill>
                      <a:srgbClr val="B77B75"/>
                    </a:solidFill>
                  </a:tcPr>
                </a:tc>
                <a:tc>
                  <a:txBody>
                    <a:bodyPr/>
                    <a:lstStyle/>
                    <a:p>
                      <a:pPr algn="ctr">
                        <a:lnSpc>
                          <a:spcPct val="150000"/>
                        </a:lnSpc>
                        <a:spcAft>
                          <a:spcPts val="0"/>
                        </a:spcAft>
                      </a:pPr>
                      <a:r>
                        <a:rPr lang="tr-TR" sz="1400" dirty="0">
                          <a:solidFill>
                            <a:schemeClr val="tx1"/>
                          </a:solidFill>
                          <a:effectLst/>
                        </a:rPr>
                        <a:t>0,97</a:t>
                      </a:r>
                      <a:endParaRPr lang="tr-TR" sz="1400" b="1" dirty="0">
                        <a:solidFill>
                          <a:schemeClr val="tx1"/>
                        </a:solidFill>
                        <a:effectLst/>
                        <a:latin typeface="Tahoma"/>
                        <a:ea typeface="MS Mincho"/>
                        <a:cs typeface="Times New Roman"/>
                      </a:endParaRPr>
                    </a:p>
                  </a:txBody>
                  <a:tcPr marL="68580" marR="68580" marT="0" marB="0" anchor="ctr">
                    <a:solidFill>
                      <a:srgbClr val="B77B75"/>
                    </a:solidFill>
                  </a:tcPr>
                </a:tc>
                <a:tc>
                  <a:txBody>
                    <a:bodyPr/>
                    <a:lstStyle/>
                    <a:p>
                      <a:pPr algn="ctr">
                        <a:lnSpc>
                          <a:spcPct val="150000"/>
                        </a:lnSpc>
                        <a:spcAft>
                          <a:spcPts val="0"/>
                        </a:spcAft>
                      </a:pPr>
                      <a:r>
                        <a:rPr lang="tr-TR" sz="1400" b="0" dirty="0">
                          <a:solidFill>
                            <a:schemeClr val="tx1"/>
                          </a:solidFill>
                          <a:effectLst/>
                        </a:rPr>
                        <a:t>0,70</a:t>
                      </a:r>
                      <a:endParaRPr lang="tr-TR" sz="1400" b="0" dirty="0">
                        <a:solidFill>
                          <a:schemeClr val="tx1"/>
                        </a:solidFill>
                        <a:effectLst/>
                        <a:latin typeface="Tahoma"/>
                        <a:ea typeface="MS Mincho"/>
                        <a:cs typeface="Times New Roman"/>
                      </a:endParaRPr>
                    </a:p>
                  </a:txBody>
                  <a:tcPr marL="68580" marR="68580" marT="0" marB="0" anchor="ctr">
                    <a:solidFill>
                      <a:srgbClr val="B77B75"/>
                    </a:solidFill>
                  </a:tcPr>
                </a:tc>
                <a:tc>
                  <a:txBody>
                    <a:bodyPr/>
                    <a:lstStyle/>
                    <a:p>
                      <a:pPr algn="ctr">
                        <a:lnSpc>
                          <a:spcPct val="150000"/>
                        </a:lnSpc>
                        <a:spcAft>
                          <a:spcPts val="0"/>
                        </a:spcAft>
                      </a:pPr>
                      <a:r>
                        <a:rPr lang="tr-TR" sz="1400" b="0" dirty="0">
                          <a:solidFill>
                            <a:schemeClr val="tx1"/>
                          </a:solidFill>
                          <a:effectLst/>
                        </a:rPr>
                        <a:t>0,71</a:t>
                      </a:r>
                      <a:endParaRPr lang="tr-TR" sz="1400" b="0" dirty="0">
                        <a:solidFill>
                          <a:schemeClr val="tx1"/>
                        </a:solidFill>
                        <a:effectLst/>
                        <a:latin typeface="Tahoma"/>
                        <a:ea typeface="MS Mincho"/>
                        <a:cs typeface="Times New Roman"/>
                      </a:endParaRPr>
                    </a:p>
                  </a:txBody>
                  <a:tcPr marL="68580" marR="68580" marT="0" marB="0" anchor="ctr">
                    <a:solidFill>
                      <a:srgbClr val="B77B75"/>
                    </a:solidFill>
                  </a:tcPr>
                </a:tc>
                <a:tc>
                  <a:txBody>
                    <a:bodyPr/>
                    <a:lstStyle/>
                    <a:p>
                      <a:pPr algn="ctr" fontAlgn="b"/>
                      <a:r>
                        <a:rPr lang="tr-TR" sz="1400" b="0" i="0" u="none" strike="noStrike" dirty="0">
                          <a:solidFill>
                            <a:srgbClr val="000000"/>
                          </a:solidFill>
                          <a:effectLst/>
                          <a:latin typeface="Calibri" panose="020F0502020204030204" pitchFamily="34" charset="0"/>
                        </a:rPr>
                        <a:t>0,37</a:t>
                      </a:r>
                    </a:p>
                  </a:txBody>
                  <a:tcPr marL="9525" marR="9525" marT="9525" marB="0" anchor="ctr">
                    <a:solidFill>
                      <a:srgbClr val="B77B75"/>
                    </a:solidFill>
                  </a:tcPr>
                </a:tc>
              </a:tr>
            </a:tbl>
          </a:graphicData>
        </a:graphic>
      </p:graphicFrame>
      <p:sp>
        <p:nvSpPr>
          <p:cNvPr id="3" name="TextBox 2"/>
          <p:cNvSpPr txBox="1"/>
          <p:nvPr/>
        </p:nvSpPr>
        <p:spPr>
          <a:xfrm>
            <a:off x="9325920" y="28085564"/>
            <a:ext cx="553357" cy="369332"/>
          </a:xfrm>
          <a:prstGeom prst="rect">
            <a:avLst/>
          </a:prstGeom>
          <a:noFill/>
        </p:spPr>
        <p:txBody>
          <a:bodyPr wrap="none" rtlCol="0">
            <a:spAutoFit/>
          </a:bodyPr>
          <a:lstStyle/>
          <a:p>
            <a:r>
              <a:rPr lang="tr-TR" sz="1800" dirty="0" smtClean="0"/>
              <a:t>HPF</a:t>
            </a:r>
            <a:endParaRPr lang="tr-TR" sz="1800" dirty="0"/>
          </a:p>
        </p:txBody>
      </p:sp>
      <p:sp>
        <p:nvSpPr>
          <p:cNvPr id="11" name="TextBox 10"/>
          <p:cNvSpPr txBox="1"/>
          <p:nvPr/>
        </p:nvSpPr>
        <p:spPr>
          <a:xfrm>
            <a:off x="12206848" y="28085564"/>
            <a:ext cx="1569853" cy="369332"/>
          </a:xfrm>
          <a:prstGeom prst="rect">
            <a:avLst/>
          </a:prstGeom>
          <a:noFill/>
        </p:spPr>
        <p:txBody>
          <a:bodyPr wrap="none" rtlCol="0">
            <a:spAutoFit/>
          </a:bodyPr>
          <a:lstStyle/>
          <a:p>
            <a:r>
              <a:rPr lang="tr-TR" sz="1800" dirty="0" smtClean="0"/>
              <a:t>Optimized HPF</a:t>
            </a:r>
            <a:endParaRPr lang="tr-TR" sz="1800" dirty="0"/>
          </a:p>
        </p:txBody>
      </p:sp>
      <p:sp>
        <p:nvSpPr>
          <p:cNvPr id="12" name="TextBox 11"/>
          <p:cNvSpPr txBox="1"/>
          <p:nvPr/>
        </p:nvSpPr>
        <p:spPr>
          <a:xfrm>
            <a:off x="16062147" y="28085564"/>
            <a:ext cx="558166" cy="369332"/>
          </a:xfrm>
          <a:prstGeom prst="rect">
            <a:avLst/>
          </a:prstGeom>
          <a:noFill/>
        </p:spPr>
        <p:txBody>
          <a:bodyPr wrap="none" rtlCol="0">
            <a:spAutoFit/>
          </a:bodyPr>
          <a:lstStyle/>
          <a:p>
            <a:r>
              <a:rPr lang="tr-TR" sz="1800" dirty="0" smtClean="0"/>
              <a:t>HCS</a:t>
            </a:r>
            <a:endParaRPr lang="tr-TR" sz="1800" dirty="0"/>
          </a:p>
        </p:txBody>
      </p:sp>
      <p:sp>
        <p:nvSpPr>
          <p:cNvPr id="13" name="TextBox 12"/>
          <p:cNvSpPr txBox="1"/>
          <p:nvPr/>
        </p:nvSpPr>
        <p:spPr>
          <a:xfrm>
            <a:off x="19097724" y="28085564"/>
            <a:ext cx="1404552" cy="369332"/>
          </a:xfrm>
          <a:prstGeom prst="rect">
            <a:avLst/>
          </a:prstGeom>
          <a:noFill/>
        </p:spPr>
        <p:txBody>
          <a:bodyPr wrap="none" rtlCol="0">
            <a:spAutoFit/>
          </a:bodyPr>
          <a:lstStyle/>
          <a:p>
            <a:r>
              <a:rPr lang="tr-TR" sz="1800" dirty="0" smtClean="0"/>
              <a:t>Unsharp HCS</a:t>
            </a:r>
            <a:endParaRPr lang="tr-TR" sz="1800" dirty="0"/>
          </a:p>
        </p:txBody>
      </p:sp>
      <p:sp>
        <p:nvSpPr>
          <p:cNvPr id="16" name="TextBox 15"/>
          <p:cNvSpPr txBox="1"/>
          <p:nvPr/>
        </p:nvSpPr>
        <p:spPr>
          <a:xfrm>
            <a:off x="23593407" y="28085564"/>
            <a:ext cx="513282" cy="338554"/>
          </a:xfrm>
          <a:prstGeom prst="rect">
            <a:avLst/>
          </a:prstGeom>
          <a:noFill/>
        </p:spPr>
        <p:txBody>
          <a:bodyPr wrap="none" rtlCol="0">
            <a:spAutoFit/>
          </a:bodyPr>
          <a:lstStyle/>
          <a:p>
            <a:r>
              <a:rPr lang="tr-TR" sz="1600" dirty="0" smtClean="0"/>
              <a:t>HPF</a:t>
            </a:r>
            <a:endParaRPr lang="tr-TR" sz="1600" dirty="0"/>
          </a:p>
        </p:txBody>
      </p:sp>
      <p:sp>
        <p:nvSpPr>
          <p:cNvPr id="17" name="TextBox 16"/>
          <p:cNvSpPr txBox="1"/>
          <p:nvPr/>
        </p:nvSpPr>
        <p:spPr>
          <a:xfrm>
            <a:off x="27197821" y="28085564"/>
            <a:ext cx="1569853" cy="369332"/>
          </a:xfrm>
          <a:prstGeom prst="rect">
            <a:avLst/>
          </a:prstGeom>
          <a:noFill/>
        </p:spPr>
        <p:txBody>
          <a:bodyPr wrap="none" rtlCol="0">
            <a:spAutoFit/>
          </a:bodyPr>
          <a:lstStyle/>
          <a:p>
            <a:r>
              <a:rPr lang="tr-TR" sz="1800" dirty="0" smtClean="0"/>
              <a:t>Optimized HPF</a:t>
            </a:r>
            <a:endParaRPr lang="tr-TR" sz="1800" dirty="0"/>
          </a:p>
        </p:txBody>
      </p:sp>
      <p:sp>
        <p:nvSpPr>
          <p:cNvPr id="18" name="TextBox 17"/>
          <p:cNvSpPr txBox="1"/>
          <p:nvPr/>
        </p:nvSpPr>
        <p:spPr>
          <a:xfrm>
            <a:off x="32162298" y="28085564"/>
            <a:ext cx="558166" cy="369332"/>
          </a:xfrm>
          <a:prstGeom prst="rect">
            <a:avLst/>
          </a:prstGeom>
          <a:noFill/>
        </p:spPr>
        <p:txBody>
          <a:bodyPr wrap="none" rtlCol="0">
            <a:spAutoFit/>
          </a:bodyPr>
          <a:lstStyle/>
          <a:p>
            <a:r>
              <a:rPr lang="tr-TR" sz="1800" dirty="0" smtClean="0"/>
              <a:t>HCS</a:t>
            </a:r>
            <a:endParaRPr lang="tr-TR" sz="1800" dirty="0"/>
          </a:p>
        </p:txBody>
      </p:sp>
    </p:spTree>
    <p:extLst>
      <p:ext uri="{BB962C8B-B14F-4D97-AF65-F5344CB8AC3E}">
        <p14:creationId xmlns:p14="http://schemas.microsoft.com/office/powerpoint/2010/main" val="7263388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lowchart: Alternate Process 13"/>
          <p:cNvSpPr/>
          <p:nvPr/>
        </p:nvSpPr>
        <p:spPr>
          <a:xfrm>
            <a:off x="360000" y="360000"/>
            <a:ext cx="42480000" cy="3600000"/>
          </a:xfrm>
          <a:prstGeom prst="flowChartAlternateProcess">
            <a:avLst/>
          </a:prstGeom>
          <a:solidFill>
            <a:srgbClr val="0D5971"/>
          </a:solidFill>
        </p:spPr>
        <p:style>
          <a:lnRef idx="2">
            <a:schemeClr val="accent4">
              <a:shade val="50000"/>
            </a:schemeClr>
          </a:lnRef>
          <a:fillRef idx="1003">
            <a:schemeClr val="lt2"/>
          </a:fillRef>
          <a:effectRef idx="0">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tr-TR" dirty="0"/>
              <a:t>Göktürk – 2 Görüntülerinin Pankeskinleştirilmesi</a:t>
            </a:r>
          </a:p>
          <a:p>
            <a:pPr algn="ctr"/>
            <a:r>
              <a:rPr lang="tr-TR" dirty="0"/>
              <a:t>Mustafa Teke, </a:t>
            </a:r>
            <a:r>
              <a:rPr lang="tr-TR" dirty="0" smtClean="0"/>
              <a:t>Ezgi </a:t>
            </a:r>
            <a:r>
              <a:rPr lang="tr-TR" dirty="0"/>
              <a:t>Koç, Ezgi San</a:t>
            </a:r>
          </a:p>
        </p:txBody>
      </p:sp>
      <p:sp>
        <p:nvSpPr>
          <p:cNvPr id="24" name="Rectangle 23"/>
          <p:cNvSpPr/>
          <p:nvPr/>
        </p:nvSpPr>
        <p:spPr>
          <a:xfrm>
            <a:off x="360000" y="14137200"/>
            <a:ext cx="6480000" cy="12600000"/>
          </a:xfrm>
          <a:prstGeom prst="rect">
            <a:avLst/>
          </a:prstGeom>
          <a:solidFill>
            <a:srgbClr val="BDC7B5"/>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tr-TR" sz="2600" b="1" dirty="0">
                <a:solidFill>
                  <a:schemeClr val="tx1"/>
                </a:solidFill>
              </a:rPr>
              <a:t>Metrikler</a:t>
            </a:r>
          </a:p>
          <a:p>
            <a:r>
              <a:rPr lang="tr-TR" sz="2600" b="1" dirty="0">
                <a:solidFill>
                  <a:schemeClr val="tx1"/>
                </a:solidFill>
              </a:rPr>
              <a:t>RMSE</a:t>
            </a:r>
            <a:endParaRPr lang="tr-TR" sz="2600" dirty="0">
              <a:solidFill>
                <a:schemeClr val="tx1"/>
              </a:solidFill>
            </a:endParaRPr>
          </a:p>
          <a:p>
            <a:r>
              <a:rPr lang="tr-TR" sz="2600" dirty="0">
                <a:solidFill>
                  <a:schemeClr val="tx1"/>
                </a:solidFill>
              </a:rPr>
              <a:t>Multispektral ve pankeskinleştirilmiş görüntü arasındaki hata oranını göstermektedir. </a:t>
            </a:r>
          </a:p>
          <a:p>
            <a:r>
              <a:rPr lang="tr-TR" sz="2600" dirty="0">
                <a:solidFill>
                  <a:schemeClr val="tx1"/>
                </a:solidFill>
              </a:rPr>
              <a:t>Pankeskinleştirilmiş görüntüdeki spektral ve uzamsal kaliteyi inceler. </a:t>
            </a:r>
          </a:p>
          <a:p>
            <a:r>
              <a:rPr lang="tr-TR" sz="2600" b="1" dirty="0">
                <a:solidFill>
                  <a:schemeClr val="tx1"/>
                </a:solidFill>
              </a:rPr>
              <a:t>SAM</a:t>
            </a:r>
            <a:endParaRPr lang="tr-TR" sz="2600" dirty="0">
              <a:solidFill>
                <a:schemeClr val="tx1"/>
              </a:solidFill>
            </a:endParaRPr>
          </a:p>
          <a:p>
            <a:r>
              <a:rPr lang="tr-TR" sz="2600" dirty="0">
                <a:solidFill>
                  <a:schemeClr val="tx1"/>
                </a:solidFill>
              </a:rPr>
              <a:t>MS ve pankeskinleştirilmiş görüntünün her pikseli arasındaki spektral açıya bakar. </a:t>
            </a:r>
          </a:p>
          <a:p>
            <a:r>
              <a:rPr lang="tr-TR" sz="2600" b="1" dirty="0">
                <a:solidFill>
                  <a:schemeClr val="tx1"/>
                </a:solidFill>
              </a:rPr>
              <a:t>Qave</a:t>
            </a:r>
            <a:endParaRPr lang="tr-TR" sz="2600" i="1" dirty="0">
              <a:solidFill>
                <a:schemeClr val="tx1"/>
              </a:solidFill>
            </a:endParaRPr>
          </a:p>
          <a:p>
            <a:r>
              <a:rPr lang="tr-TR" sz="2600" dirty="0">
                <a:solidFill>
                  <a:schemeClr val="tx1"/>
                </a:solidFill>
              </a:rPr>
              <a:t>Bu metrik spektral bozulmayı korelasyon kaybı, parlaklık bozulması , kontrast bozulması faktörlerine göre inceler.</a:t>
            </a:r>
          </a:p>
          <a:p>
            <a:r>
              <a:rPr lang="tr-TR" sz="2600" b="1" dirty="0">
                <a:solidFill>
                  <a:schemeClr val="tx1"/>
                </a:solidFill>
              </a:rPr>
              <a:t>RASE</a:t>
            </a:r>
            <a:endParaRPr lang="tr-TR" sz="2600" dirty="0">
              <a:solidFill>
                <a:schemeClr val="tx1"/>
              </a:solidFill>
            </a:endParaRPr>
          </a:p>
          <a:p>
            <a:r>
              <a:rPr lang="tr-TR" sz="2600" dirty="0">
                <a:solidFill>
                  <a:schemeClr val="tx1"/>
                </a:solidFill>
              </a:rPr>
              <a:t>RMSE değerlerinin her bir spektral bant için ortalama değerlerini ölçer. </a:t>
            </a:r>
          </a:p>
          <a:p>
            <a:r>
              <a:rPr lang="tr-TR" sz="2600" b="1" dirty="0">
                <a:solidFill>
                  <a:schemeClr val="tx1"/>
                </a:solidFill>
              </a:rPr>
              <a:t>ERGAS</a:t>
            </a:r>
            <a:endParaRPr lang="tr-TR" sz="2600" dirty="0">
              <a:solidFill>
                <a:schemeClr val="tx1"/>
              </a:solidFill>
            </a:endParaRPr>
          </a:p>
          <a:p>
            <a:r>
              <a:rPr lang="tr-TR" sz="2600" dirty="0">
                <a:solidFill>
                  <a:schemeClr val="tx1"/>
                </a:solidFill>
              </a:rPr>
              <a:t>Pankeskinleştirilmiş görüntüdeki uza</a:t>
            </a:r>
            <a:r>
              <a:rPr lang="en-US" sz="2600" dirty="0">
                <a:solidFill>
                  <a:schemeClr val="tx1"/>
                </a:solidFill>
              </a:rPr>
              <a:t>m</a:t>
            </a:r>
            <a:r>
              <a:rPr lang="tr-TR" sz="2600" dirty="0">
                <a:solidFill>
                  <a:schemeClr val="tx1"/>
                </a:solidFill>
              </a:rPr>
              <a:t>saldan spektrale geçiş kalitesini ölçer.</a:t>
            </a:r>
          </a:p>
          <a:p>
            <a:r>
              <a:rPr lang="tr-TR" sz="2600" b="1" dirty="0">
                <a:solidFill>
                  <a:schemeClr val="tx1"/>
                </a:solidFill>
              </a:rPr>
              <a:t>Spatial</a:t>
            </a:r>
            <a:endParaRPr lang="tr-TR" sz="2600" dirty="0">
              <a:solidFill>
                <a:schemeClr val="tx1"/>
              </a:solidFill>
            </a:endParaRPr>
          </a:p>
          <a:p>
            <a:r>
              <a:rPr lang="tr-TR" sz="2600" dirty="0">
                <a:solidFill>
                  <a:schemeClr val="tx1"/>
                </a:solidFill>
              </a:rPr>
              <a:t>Pan görüntüyle pankeskinleştirilmiş görüntünün her bir bandını yüksek geçiren filtreden geçirip uza</a:t>
            </a:r>
            <a:r>
              <a:rPr lang="en-US" sz="2600" dirty="0">
                <a:solidFill>
                  <a:schemeClr val="tx1"/>
                </a:solidFill>
              </a:rPr>
              <a:t>m</a:t>
            </a:r>
            <a:r>
              <a:rPr lang="tr-TR" sz="2600" dirty="0">
                <a:solidFill>
                  <a:schemeClr val="tx1"/>
                </a:solidFill>
              </a:rPr>
              <a:t>sal benzerliğini karşılaştırır.</a:t>
            </a:r>
          </a:p>
          <a:p>
            <a:r>
              <a:rPr lang="tr-TR" sz="2600" b="1" dirty="0">
                <a:solidFill>
                  <a:schemeClr val="tx1"/>
                </a:solidFill>
              </a:rPr>
              <a:t>Correlation Coefficient</a:t>
            </a:r>
            <a:endParaRPr lang="tr-TR" sz="2600" dirty="0">
              <a:solidFill>
                <a:schemeClr val="tx1"/>
              </a:solidFill>
            </a:endParaRPr>
          </a:p>
          <a:p>
            <a:r>
              <a:rPr lang="tr-TR" sz="2600" dirty="0">
                <a:solidFill>
                  <a:schemeClr val="tx1"/>
                </a:solidFill>
              </a:rPr>
              <a:t>MS ve pankeskinleştirilmiş görüntü arasındaki benzerliği inceler.</a:t>
            </a:r>
          </a:p>
          <a:p>
            <a:r>
              <a:rPr lang="tr-TR" sz="2600" b="1" dirty="0">
                <a:solidFill>
                  <a:schemeClr val="tx1"/>
                </a:solidFill>
              </a:rPr>
              <a:t>SID</a:t>
            </a:r>
            <a:endParaRPr lang="tr-TR" sz="2600" dirty="0">
              <a:solidFill>
                <a:schemeClr val="tx1"/>
              </a:solidFill>
            </a:endParaRPr>
          </a:p>
          <a:p>
            <a:r>
              <a:rPr lang="tr-TR" sz="2600" dirty="0">
                <a:solidFill>
                  <a:schemeClr val="tx1"/>
                </a:solidFill>
              </a:rPr>
              <a:t>Her bir pikseli rastgele değişken olarak alır.Daha sonra spektral değerlerin olasılıksal davranış farklılığını ölçer. </a:t>
            </a:r>
          </a:p>
        </p:txBody>
      </p:sp>
      <p:sp>
        <p:nvSpPr>
          <p:cNvPr id="25" name="Rectangle 24"/>
          <p:cNvSpPr/>
          <p:nvPr/>
        </p:nvSpPr>
        <p:spPr>
          <a:xfrm>
            <a:off x="360000" y="4320000"/>
            <a:ext cx="6480000" cy="9360000"/>
          </a:xfrm>
          <a:prstGeom prst="rect">
            <a:avLst/>
          </a:prstGeom>
          <a:solidFill>
            <a:srgbClr val="AF9B87"/>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r>
              <a:rPr lang="tr-TR" sz="3200" b="1" dirty="0">
                <a:solidFill>
                  <a:schemeClr val="tx1"/>
                </a:solidFill>
              </a:rPr>
              <a:t>Özet</a:t>
            </a:r>
          </a:p>
          <a:p>
            <a:pPr algn="just"/>
            <a:r>
              <a:rPr lang="tr-TR" sz="3200" dirty="0">
                <a:solidFill>
                  <a:schemeClr val="tx1"/>
                </a:solidFill>
              </a:rPr>
              <a:t>Pankeskinleştirme düşük çözünürlüklü çok-tayflı uydu görüntülerinin uzamsal çözünürlüğünü artırmak amacıyla yüksek çözünürlüklü panktromatik görüntüleri kullanan piksel-bazlı bir füzyon yöntemidir</a:t>
            </a:r>
            <a:r>
              <a:rPr lang="tr-TR" sz="3200" dirty="0" smtClean="0">
                <a:solidFill>
                  <a:schemeClr val="tx1"/>
                </a:solidFill>
              </a:rPr>
              <a:t>.</a:t>
            </a:r>
          </a:p>
          <a:p>
            <a:pPr algn="just"/>
            <a:endParaRPr lang="tr-TR" sz="3200" dirty="0">
              <a:solidFill>
                <a:schemeClr val="tx1"/>
              </a:solidFill>
            </a:endParaRPr>
          </a:p>
        </p:txBody>
      </p:sp>
      <p:sp>
        <p:nvSpPr>
          <p:cNvPr id="26" name="Rectangle 25"/>
          <p:cNvSpPr/>
          <p:nvPr/>
        </p:nvSpPr>
        <p:spPr>
          <a:xfrm>
            <a:off x="36360000" y="4320000"/>
            <a:ext cx="6480000" cy="9360000"/>
          </a:xfrm>
          <a:prstGeom prst="rect">
            <a:avLst/>
          </a:prstGeom>
          <a:solidFill>
            <a:srgbClr val="AF9B87"/>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tr-TR" sz="3200" b="1" dirty="0">
                <a:solidFill>
                  <a:schemeClr val="tx1"/>
                </a:solidFill>
              </a:rPr>
              <a:t>Sonuç</a:t>
            </a:r>
          </a:p>
          <a:p>
            <a:r>
              <a:rPr lang="tr-TR" sz="3200" dirty="0" smtClean="0">
                <a:solidFill>
                  <a:schemeClr val="tx1"/>
                </a:solidFill>
              </a:rPr>
              <a:t>Göktürk - 2 uydu </a:t>
            </a:r>
            <a:r>
              <a:rPr lang="tr-TR" sz="3200" dirty="0">
                <a:solidFill>
                  <a:schemeClr val="tx1"/>
                </a:solidFill>
              </a:rPr>
              <a:t>görüntülerinin pankeskinleştirilmesinde </a:t>
            </a:r>
            <a:r>
              <a:rPr lang="tr-TR" sz="3200" dirty="0" smtClean="0">
                <a:solidFill>
                  <a:schemeClr val="tx1"/>
                </a:solidFill>
              </a:rPr>
              <a:t>kullanılan yöntemler, görsel olarak ve performans analizinde ölçüt olan metrikler çerçevesinde değerlendirildiğinde Optimized HPF ve HCS yöntemlerinin iyi sonuç verdiği görülmüştür. </a:t>
            </a:r>
            <a:endParaRPr lang="tr-TR" sz="3200" dirty="0">
              <a:solidFill>
                <a:schemeClr val="tx1"/>
              </a:solidFill>
            </a:endParaRPr>
          </a:p>
          <a:p>
            <a:r>
              <a:rPr lang="tr-TR" sz="3200" dirty="0" smtClean="0">
                <a:solidFill>
                  <a:schemeClr val="tx1"/>
                </a:solidFill>
              </a:rPr>
              <a:t>Ayrıca Unsharp yöntemiyle görüntüde keskinliğin artırıldığı belirlenmiştir. Bu yöntem için sigma:3,weight:0.5 ve threshold:10 parametreleri gürültüyü daha az kılmak ve keskinlik açısından optimal değerlerdir.</a:t>
            </a:r>
          </a:p>
          <a:p>
            <a:r>
              <a:rPr lang="tr-TR" sz="3200" dirty="0" smtClean="0">
                <a:solidFill>
                  <a:schemeClr val="tx1"/>
                </a:solidFill>
              </a:rPr>
              <a:t>Mevcut ticari yöntemler test edilerek pankeskinleştirme yöntemleriyle görsel ve sayısal sonuçlar kullanılarak karşılaştırılmıştır.</a:t>
            </a:r>
          </a:p>
          <a:p>
            <a:endParaRPr lang="tr-TR" sz="3200" dirty="0">
              <a:solidFill>
                <a:schemeClr val="tx1"/>
              </a:solidFill>
            </a:endParaRPr>
          </a:p>
        </p:txBody>
      </p:sp>
      <p:sp>
        <p:nvSpPr>
          <p:cNvPr id="27" name="Rectangle 26"/>
          <p:cNvSpPr/>
          <p:nvPr/>
        </p:nvSpPr>
        <p:spPr>
          <a:xfrm>
            <a:off x="36360000" y="14137200"/>
            <a:ext cx="6480000" cy="12600000"/>
          </a:xfrm>
          <a:prstGeom prst="rect">
            <a:avLst/>
          </a:prstGeom>
          <a:solidFill>
            <a:srgbClr val="BDC7B5"/>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tr-TR" sz="3200" b="1" dirty="0" smtClean="0">
                <a:solidFill>
                  <a:schemeClr val="tx1"/>
                </a:solidFill>
              </a:rPr>
              <a:t>Unsharp</a:t>
            </a:r>
          </a:p>
          <a:p>
            <a:r>
              <a:rPr lang="tr-TR" sz="3200" dirty="0" smtClean="0">
                <a:solidFill>
                  <a:schemeClr val="tx1"/>
                </a:solidFill>
              </a:rPr>
              <a:t>Unsharp görüntünün keskinliğini artırmak üzere kullanılan bir metottur. Pan görüntüye unsharp maskesi uygulanır ve elde edilen yeni pan görüntü kullanılarak daha önce bahsedilen yöntemlerle pankeskinleştirilmiş görüntü elde edilir.</a:t>
            </a:r>
          </a:p>
          <a:p>
            <a:endParaRPr lang="tr-TR" sz="3200" dirty="0" smtClean="0">
              <a:solidFill>
                <a:schemeClr val="tx1"/>
              </a:solidFill>
            </a:endParaRPr>
          </a:p>
          <a:p>
            <a:r>
              <a:rPr lang="tr-TR" sz="3200" dirty="0" smtClean="0">
                <a:solidFill>
                  <a:schemeClr val="tx1"/>
                </a:solidFill>
              </a:rPr>
              <a:t>Unsharp metodu sigma,weight ve threshold olmak üzere 3 parametreye göre uygulanır. Sigma merkez pikselden uzaklığı belirlemektedir. Weight keskinliğin derecesini etkiler. Threshold ise görüntüde gürültü oluşumunu engeller.</a:t>
            </a:r>
            <a:endParaRPr lang="tr-TR" sz="3200" dirty="0">
              <a:solidFill>
                <a:schemeClr val="tx1"/>
              </a:solidFill>
            </a:endParaRPr>
          </a:p>
        </p:txBody>
      </p:sp>
      <p:graphicFrame>
        <p:nvGraphicFramePr>
          <p:cNvPr id="28" name="Table 27"/>
          <p:cNvGraphicFramePr>
            <a:graphicFrameLocks noGrp="1"/>
          </p:cNvGraphicFramePr>
          <p:nvPr>
            <p:extLst>
              <p:ext uri="{D42A27DB-BD31-4B8C-83A1-F6EECF244321}">
                <p14:modId xmlns:p14="http://schemas.microsoft.com/office/powerpoint/2010/main" val="1751552903"/>
              </p:ext>
            </p:extLst>
          </p:nvPr>
        </p:nvGraphicFramePr>
        <p:xfrm>
          <a:off x="360001" y="27144269"/>
          <a:ext cx="7453966" cy="5039731"/>
        </p:xfrm>
        <a:graphic>
          <a:graphicData uri="http://schemas.openxmlformats.org/drawingml/2006/table">
            <a:tbl>
              <a:tblPr firstRow="1" firstCol="1" bandRow="1">
                <a:tableStyleId>{21E4AEA4-8DFA-4A89-87EB-49C32662AFE0}</a:tableStyleId>
              </a:tblPr>
              <a:tblGrid>
                <a:gridCol w="979942"/>
                <a:gridCol w="809253"/>
                <a:gridCol w="809253"/>
                <a:gridCol w="809253"/>
                <a:gridCol w="809253"/>
                <a:gridCol w="809253"/>
                <a:gridCol w="809253"/>
                <a:gridCol w="809253"/>
                <a:gridCol w="809253"/>
              </a:tblGrid>
              <a:tr h="831581">
                <a:tc>
                  <a:txBody>
                    <a:bodyPr/>
                    <a:lstStyle/>
                    <a:p>
                      <a:pPr algn="ctr" rtl="0" fontAlgn="ctr"/>
                      <a:r>
                        <a:rPr lang="tr-TR" sz="1800" u="none" strike="noStrike" dirty="0">
                          <a:effectLst/>
                        </a:rPr>
                        <a:t> </a:t>
                      </a:r>
                      <a:r>
                        <a:rPr lang="tr-TR" sz="1800" u="none" strike="noStrike" dirty="0" smtClean="0">
                          <a:effectLst/>
                        </a:rPr>
                        <a:t>Ticari Yazılımlar</a:t>
                      </a:r>
                      <a:endParaRPr lang="tr-TR" sz="1800" b="1" i="0" u="none" strike="noStrike" dirty="0">
                        <a:solidFill>
                          <a:srgbClr val="FFFFFF"/>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600" u="none" strike="noStrike" dirty="0">
                          <a:effectLst/>
                        </a:rPr>
                        <a:t>IHS</a:t>
                      </a:r>
                      <a:endParaRPr lang="tr-TR" sz="1600" b="1" i="0" u="none" strike="noStrike" dirty="0">
                        <a:solidFill>
                          <a:srgbClr val="FFFFFF"/>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600" u="none" strike="noStrike">
                          <a:effectLst/>
                        </a:rPr>
                        <a:t>ArcMap IHS</a:t>
                      </a:r>
                      <a:endParaRPr lang="tr-TR" sz="1600" b="1" i="0" u="none" strike="noStrike">
                        <a:solidFill>
                          <a:srgbClr val="FFFFFF"/>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600" u="none" strike="noStrike" dirty="0">
                          <a:effectLst/>
                        </a:rPr>
                        <a:t>Opt_HPF</a:t>
                      </a:r>
                      <a:endParaRPr lang="tr-TR" sz="1600" b="1" i="0" u="none" strike="noStrike" dirty="0">
                        <a:solidFill>
                          <a:srgbClr val="FFFFFF"/>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600" u="none" strike="noStrike" dirty="0">
                          <a:effectLst/>
                        </a:rPr>
                        <a:t>ERDAS Opt_HPF</a:t>
                      </a:r>
                      <a:endParaRPr lang="tr-TR" sz="1600" b="1" i="0" u="none" strike="noStrike" dirty="0">
                        <a:solidFill>
                          <a:srgbClr val="FFFFFF"/>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600" u="none" strike="noStrike" dirty="0">
                          <a:effectLst/>
                        </a:rPr>
                        <a:t>GS</a:t>
                      </a:r>
                      <a:endParaRPr lang="tr-TR" sz="1600" b="1" i="0" u="none" strike="noStrike" dirty="0">
                        <a:solidFill>
                          <a:srgbClr val="FFFFFF"/>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600" u="none" strike="noStrike" dirty="0">
                          <a:effectLst/>
                        </a:rPr>
                        <a:t>ENVI GS</a:t>
                      </a:r>
                      <a:endParaRPr lang="tr-TR" sz="1600" b="1" i="0" u="none" strike="noStrike" dirty="0">
                        <a:solidFill>
                          <a:srgbClr val="FFFFFF"/>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600" u="none" strike="noStrike" dirty="0">
                          <a:effectLst/>
                        </a:rPr>
                        <a:t>HCS</a:t>
                      </a:r>
                      <a:endParaRPr lang="tr-TR" sz="1600" b="1" i="0" u="none" strike="noStrike" dirty="0">
                        <a:solidFill>
                          <a:srgbClr val="FFFFFF"/>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600" u="none" strike="noStrike" dirty="0">
                          <a:effectLst/>
                        </a:rPr>
                        <a:t>ERDAS HCS</a:t>
                      </a:r>
                      <a:endParaRPr lang="tr-TR" sz="1600" b="1" i="0" u="none" strike="noStrike" dirty="0">
                        <a:solidFill>
                          <a:srgbClr val="FFFFFF"/>
                        </a:solidFill>
                        <a:effectLst/>
                        <a:latin typeface="Calibri" panose="020F0502020204030204" pitchFamily="34" charset="0"/>
                      </a:endParaRPr>
                    </a:p>
                  </a:txBody>
                  <a:tcPr marL="9525" marR="9525" marT="9525" marB="0" anchor="ctr">
                    <a:solidFill>
                      <a:srgbClr val="B77B75"/>
                    </a:solidFill>
                  </a:tcPr>
                </a:tc>
              </a:tr>
              <a:tr h="521513">
                <a:tc>
                  <a:txBody>
                    <a:bodyPr/>
                    <a:lstStyle/>
                    <a:p>
                      <a:pPr algn="ctr" rtl="0" fontAlgn="ctr"/>
                      <a:r>
                        <a:rPr lang="tr-TR" sz="1600" u="none" strike="noStrike" dirty="0">
                          <a:effectLst/>
                        </a:rPr>
                        <a:t>RMSE|0</a:t>
                      </a:r>
                      <a:endParaRPr lang="tr-TR" sz="1600" b="1" i="0" u="none" strike="noStrike" dirty="0">
                        <a:solidFill>
                          <a:srgbClr val="FFFFFF"/>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600" u="none" strike="noStrike" dirty="0">
                          <a:effectLst/>
                        </a:rPr>
                        <a:t>34,03</a:t>
                      </a:r>
                      <a:endParaRPr lang="tr-TR" sz="1600" b="1" i="0" u="none" strike="noStrike" dirty="0">
                        <a:solidFill>
                          <a:srgbClr val="000000"/>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600" u="none" strike="noStrike">
                          <a:effectLst/>
                        </a:rPr>
                        <a:t>60,63</a:t>
                      </a:r>
                      <a:endParaRPr lang="tr-TR" sz="1600" b="1" i="0" u="none" strike="noStrike">
                        <a:solidFill>
                          <a:srgbClr val="000000"/>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600" u="none" strike="noStrike">
                          <a:effectLst/>
                        </a:rPr>
                        <a:t>22,97</a:t>
                      </a:r>
                      <a:endParaRPr lang="tr-TR" sz="1600" b="1" i="0" u="none" strike="noStrike">
                        <a:solidFill>
                          <a:srgbClr val="000000"/>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600" u="none" strike="noStrike">
                          <a:effectLst/>
                        </a:rPr>
                        <a:t>25,87</a:t>
                      </a:r>
                      <a:endParaRPr lang="tr-TR" sz="1600" b="1" i="0" u="none" strike="noStrike">
                        <a:solidFill>
                          <a:srgbClr val="000000"/>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600" u="none" strike="noStrike">
                          <a:effectLst/>
                        </a:rPr>
                        <a:t>34,46</a:t>
                      </a:r>
                      <a:endParaRPr lang="tr-TR" sz="1600" b="1" i="0" u="none" strike="noStrike">
                        <a:solidFill>
                          <a:srgbClr val="000000"/>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600" u="none" strike="noStrike">
                          <a:effectLst/>
                        </a:rPr>
                        <a:t>16,95</a:t>
                      </a:r>
                      <a:endParaRPr lang="tr-TR" sz="1600" b="1" i="0" u="none" strike="noStrike">
                        <a:solidFill>
                          <a:srgbClr val="000000"/>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600" u="none" strike="noStrike">
                          <a:effectLst/>
                        </a:rPr>
                        <a:t>47,14</a:t>
                      </a:r>
                      <a:endParaRPr lang="tr-TR" sz="1600" b="1" i="0" u="none" strike="noStrike">
                        <a:solidFill>
                          <a:srgbClr val="000000"/>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600" u="none" strike="noStrike">
                          <a:effectLst/>
                        </a:rPr>
                        <a:t>37,69</a:t>
                      </a:r>
                      <a:endParaRPr lang="tr-TR" sz="1600" b="1" i="0" u="none" strike="noStrike">
                        <a:solidFill>
                          <a:srgbClr val="000000"/>
                        </a:solidFill>
                        <a:effectLst/>
                        <a:latin typeface="Calibri" panose="020F0502020204030204" pitchFamily="34" charset="0"/>
                      </a:endParaRPr>
                    </a:p>
                  </a:txBody>
                  <a:tcPr marL="9525" marR="9525" marT="9525" marB="0" anchor="ctr">
                    <a:solidFill>
                      <a:srgbClr val="B77B75"/>
                    </a:solidFill>
                  </a:tcPr>
                </a:tc>
              </a:tr>
              <a:tr h="521513">
                <a:tc>
                  <a:txBody>
                    <a:bodyPr/>
                    <a:lstStyle/>
                    <a:p>
                      <a:pPr algn="ctr" rtl="0" fontAlgn="ctr"/>
                      <a:r>
                        <a:rPr lang="tr-TR" sz="1600" u="none" strike="noStrike">
                          <a:effectLst/>
                        </a:rPr>
                        <a:t>SAM|0</a:t>
                      </a:r>
                      <a:endParaRPr lang="tr-TR" sz="1600" b="1" i="0" u="none" strike="noStrike">
                        <a:solidFill>
                          <a:srgbClr val="FFFFFF"/>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600" u="none" strike="noStrike" dirty="0">
                          <a:effectLst/>
                        </a:rPr>
                        <a:t>0,73</a:t>
                      </a:r>
                      <a:endParaRPr lang="tr-TR" sz="1600" b="1" i="0" u="none" strike="noStrike" dirty="0">
                        <a:solidFill>
                          <a:srgbClr val="000000"/>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600" u="none" strike="noStrike" dirty="0">
                          <a:effectLst/>
                        </a:rPr>
                        <a:t>0,05</a:t>
                      </a:r>
                      <a:endParaRPr lang="tr-TR" sz="1600" b="1" i="0" u="none" strike="noStrike" dirty="0">
                        <a:solidFill>
                          <a:srgbClr val="000000"/>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600" u="none" strike="noStrike" dirty="0">
                          <a:effectLst/>
                        </a:rPr>
                        <a:t>0,26</a:t>
                      </a:r>
                      <a:endParaRPr lang="tr-TR" sz="1600" b="1" i="0" u="none" strike="noStrike" dirty="0">
                        <a:solidFill>
                          <a:srgbClr val="000000"/>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600" u="none" strike="noStrike">
                          <a:effectLst/>
                        </a:rPr>
                        <a:t>0,48</a:t>
                      </a:r>
                      <a:endParaRPr lang="tr-TR" sz="1600" b="1" i="0" u="none" strike="noStrike">
                        <a:solidFill>
                          <a:srgbClr val="000000"/>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600" u="none" strike="noStrike">
                          <a:effectLst/>
                        </a:rPr>
                        <a:t>0,69</a:t>
                      </a:r>
                      <a:endParaRPr lang="tr-TR" sz="1600" b="1" i="0" u="none" strike="noStrike">
                        <a:solidFill>
                          <a:srgbClr val="000000"/>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600" u="none" strike="noStrike">
                          <a:effectLst/>
                        </a:rPr>
                        <a:t>0,43</a:t>
                      </a:r>
                      <a:endParaRPr lang="tr-TR" sz="1600" b="1" i="0" u="none" strike="noStrike">
                        <a:solidFill>
                          <a:srgbClr val="000000"/>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600" u="none" strike="noStrike">
                          <a:effectLst/>
                        </a:rPr>
                        <a:t>0,17</a:t>
                      </a:r>
                      <a:endParaRPr lang="tr-TR" sz="1600" b="1" i="0" u="none" strike="noStrike">
                        <a:solidFill>
                          <a:srgbClr val="000000"/>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600" u="none" strike="noStrike">
                          <a:effectLst/>
                        </a:rPr>
                        <a:t>0,03</a:t>
                      </a:r>
                      <a:endParaRPr lang="tr-TR" sz="1600" b="1" i="0" u="none" strike="noStrike">
                        <a:solidFill>
                          <a:srgbClr val="000000"/>
                        </a:solidFill>
                        <a:effectLst/>
                        <a:latin typeface="Calibri" panose="020F0502020204030204" pitchFamily="34" charset="0"/>
                      </a:endParaRPr>
                    </a:p>
                  </a:txBody>
                  <a:tcPr marL="9525" marR="9525" marT="9525" marB="0" anchor="ctr">
                    <a:solidFill>
                      <a:srgbClr val="B77B75"/>
                    </a:solidFill>
                  </a:tcPr>
                </a:tc>
              </a:tr>
              <a:tr h="521513">
                <a:tc>
                  <a:txBody>
                    <a:bodyPr/>
                    <a:lstStyle/>
                    <a:p>
                      <a:pPr algn="ctr" rtl="0" fontAlgn="ctr"/>
                      <a:r>
                        <a:rPr lang="tr-TR" sz="1600" u="none" strike="noStrike">
                          <a:effectLst/>
                        </a:rPr>
                        <a:t>CC|1</a:t>
                      </a:r>
                      <a:endParaRPr lang="tr-TR" sz="1600" b="1" i="0" u="none" strike="noStrike">
                        <a:solidFill>
                          <a:srgbClr val="FFFFFF"/>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600" u="none" strike="noStrike">
                          <a:effectLst/>
                        </a:rPr>
                        <a:t>0,98</a:t>
                      </a:r>
                      <a:endParaRPr lang="tr-TR" sz="1600" b="1" i="0" u="none" strike="noStrike">
                        <a:solidFill>
                          <a:srgbClr val="000000"/>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600" u="none" strike="noStrike" dirty="0">
                          <a:effectLst/>
                        </a:rPr>
                        <a:t>0,98</a:t>
                      </a:r>
                      <a:endParaRPr lang="tr-TR" sz="1600" b="1" i="0" u="none" strike="noStrike" dirty="0">
                        <a:solidFill>
                          <a:srgbClr val="000000"/>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600" u="none" strike="noStrike" dirty="0">
                          <a:effectLst/>
                        </a:rPr>
                        <a:t>0,99</a:t>
                      </a:r>
                      <a:endParaRPr lang="tr-TR" sz="1600" b="1" i="0" u="none" strike="noStrike" dirty="0">
                        <a:solidFill>
                          <a:srgbClr val="000000"/>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600" u="none" strike="noStrike" dirty="0">
                          <a:effectLst/>
                        </a:rPr>
                        <a:t>0,99</a:t>
                      </a:r>
                      <a:endParaRPr lang="tr-TR" sz="1600" b="1" i="0" u="none" strike="noStrike" dirty="0">
                        <a:solidFill>
                          <a:srgbClr val="000000"/>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600" u="none" strike="noStrike">
                          <a:effectLst/>
                        </a:rPr>
                        <a:t>0,98</a:t>
                      </a:r>
                      <a:endParaRPr lang="tr-TR" sz="1600" b="1" i="0" u="none" strike="noStrike">
                        <a:solidFill>
                          <a:srgbClr val="000000"/>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600" u="none" strike="noStrike" dirty="0">
                          <a:effectLst/>
                        </a:rPr>
                        <a:t>1</a:t>
                      </a:r>
                      <a:endParaRPr lang="tr-TR" sz="1600" b="1" i="0" u="none" strike="noStrike" dirty="0">
                        <a:solidFill>
                          <a:srgbClr val="000000"/>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600" u="none" strike="noStrike">
                          <a:effectLst/>
                        </a:rPr>
                        <a:t>0,98</a:t>
                      </a:r>
                      <a:endParaRPr lang="tr-TR" sz="1600" b="1" i="0" u="none" strike="noStrike">
                        <a:solidFill>
                          <a:srgbClr val="000000"/>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600" u="none" strike="noStrike">
                          <a:effectLst/>
                        </a:rPr>
                        <a:t>0,98</a:t>
                      </a:r>
                      <a:endParaRPr lang="tr-TR" sz="1600" b="1" i="0" u="none" strike="noStrike">
                        <a:solidFill>
                          <a:srgbClr val="000000"/>
                        </a:solidFill>
                        <a:effectLst/>
                        <a:latin typeface="Calibri" panose="020F0502020204030204" pitchFamily="34" charset="0"/>
                      </a:endParaRPr>
                    </a:p>
                  </a:txBody>
                  <a:tcPr marL="9525" marR="9525" marT="9525" marB="0" anchor="ctr">
                    <a:solidFill>
                      <a:srgbClr val="B77B75"/>
                    </a:solidFill>
                  </a:tcPr>
                </a:tc>
              </a:tr>
              <a:tr h="521513">
                <a:tc>
                  <a:txBody>
                    <a:bodyPr/>
                    <a:lstStyle/>
                    <a:p>
                      <a:pPr algn="ctr" rtl="0" fontAlgn="ctr"/>
                      <a:r>
                        <a:rPr lang="tr-TR" sz="1600" u="none" strike="noStrike">
                          <a:effectLst/>
                        </a:rPr>
                        <a:t>RASE|0</a:t>
                      </a:r>
                      <a:endParaRPr lang="tr-TR" sz="1600" b="1" i="0" u="none" strike="noStrike">
                        <a:solidFill>
                          <a:srgbClr val="FFFFFF"/>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600" u="none" strike="noStrike">
                          <a:effectLst/>
                        </a:rPr>
                        <a:t>6,48</a:t>
                      </a:r>
                      <a:endParaRPr lang="tr-TR" sz="1600" b="1" i="0" u="none" strike="noStrike">
                        <a:solidFill>
                          <a:srgbClr val="000000"/>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600" u="none" strike="noStrike" dirty="0">
                          <a:effectLst/>
                        </a:rPr>
                        <a:t>13,22</a:t>
                      </a:r>
                      <a:endParaRPr lang="tr-TR" sz="1600" b="1" i="0" u="none" strike="noStrike" dirty="0">
                        <a:solidFill>
                          <a:srgbClr val="000000"/>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600" u="none" strike="noStrike" dirty="0">
                          <a:effectLst/>
                        </a:rPr>
                        <a:t>4,37</a:t>
                      </a:r>
                      <a:endParaRPr lang="tr-TR" sz="1600" b="1" i="0" u="none" strike="noStrike" dirty="0">
                        <a:solidFill>
                          <a:srgbClr val="000000"/>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600" u="none" strike="noStrike" dirty="0">
                          <a:effectLst/>
                        </a:rPr>
                        <a:t>4,9</a:t>
                      </a:r>
                      <a:endParaRPr lang="tr-TR" sz="1600" b="1" i="0" u="none" strike="noStrike" dirty="0">
                        <a:solidFill>
                          <a:srgbClr val="000000"/>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600" u="none" strike="noStrike" dirty="0">
                          <a:effectLst/>
                        </a:rPr>
                        <a:t>6,56</a:t>
                      </a:r>
                      <a:endParaRPr lang="tr-TR" sz="1600" b="1" i="0" u="none" strike="noStrike" dirty="0">
                        <a:solidFill>
                          <a:srgbClr val="000000"/>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600" u="none" strike="noStrike" dirty="0">
                          <a:effectLst/>
                        </a:rPr>
                        <a:t>3,21</a:t>
                      </a:r>
                      <a:endParaRPr lang="tr-TR" sz="1600" b="1" i="0" u="none" strike="noStrike" dirty="0">
                        <a:solidFill>
                          <a:srgbClr val="000000"/>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600" u="none" strike="noStrike" dirty="0">
                          <a:effectLst/>
                        </a:rPr>
                        <a:t>10,53</a:t>
                      </a:r>
                      <a:endParaRPr lang="tr-TR" sz="1600" b="1" i="0" u="none" strike="noStrike" dirty="0">
                        <a:solidFill>
                          <a:srgbClr val="000000"/>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600" u="none" strike="noStrike">
                          <a:effectLst/>
                        </a:rPr>
                        <a:t>7,14</a:t>
                      </a:r>
                      <a:endParaRPr lang="tr-TR" sz="1600" b="1" i="0" u="none" strike="noStrike">
                        <a:solidFill>
                          <a:srgbClr val="000000"/>
                        </a:solidFill>
                        <a:effectLst/>
                        <a:latin typeface="Calibri" panose="020F0502020204030204" pitchFamily="34" charset="0"/>
                      </a:endParaRPr>
                    </a:p>
                  </a:txBody>
                  <a:tcPr marL="9525" marR="9525" marT="9525" marB="0" anchor="ctr">
                    <a:solidFill>
                      <a:srgbClr val="B77B75"/>
                    </a:solidFill>
                  </a:tcPr>
                </a:tc>
              </a:tr>
              <a:tr h="521513">
                <a:tc>
                  <a:txBody>
                    <a:bodyPr/>
                    <a:lstStyle/>
                    <a:p>
                      <a:pPr algn="ctr" rtl="0" fontAlgn="ctr"/>
                      <a:r>
                        <a:rPr lang="tr-TR" sz="1600" u="none" strike="noStrike">
                          <a:effectLst/>
                        </a:rPr>
                        <a:t>QAVE|1</a:t>
                      </a:r>
                      <a:endParaRPr lang="tr-TR" sz="1600" b="1" i="0" u="none" strike="noStrike">
                        <a:solidFill>
                          <a:srgbClr val="FFFFFF"/>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600" u="none" strike="noStrike">
                          <a:effectLst/>
                        </a:rPr>
                        <a:t>1</a:t>
                      </a:r>
                      <a:endParaRPr lang="tr-TR" sz="1600" b="1" i="0" u="none" strike="noStrike">
                        <a:solidFill>
                          <a:srgbClr val="000000"/>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600" u="none" strike="noStrike">
                          <a:effectLst/>
                        </a:rPr>
                        <a:t>0,98</a:t>
                      </a:r>
                      <a:endParaRPr lang="tr-TR" sz="1600" b="1" i="0" u="none" strike="noStrike">
                        <a:solidFill>
                          <a:srgbClr val="000000"/>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600" u="none" strike="noStrike" dirty="0">
                          <a:effectLst/>
                        </a:rPr>
                        <a:t>1</a:t>
                      </a:r>
                      <a:endParaRPr lang="tr-TR" sz="1600" b="1" i="0" u="none" strike="noStrike" dirty="0">
                        <a:solidFill>
                          <a:srgbClr val="000000"/>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600" u="none" strike="noStrike" dirty="0">
                          <a:effectLst/>
                        </a:rPr>
                        <a:t>1</a:t>
                      </a:r>
                      <a:endParaRPr lang="tr-TR" sz="1600" b="1" i="0" u="none" strike="noStrike" dirty="0">
                        <a:solidFill>
                          <a:srgbClr val="000000"/>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600" u="none" strike="noStrike" dirty="0">
                          <a:effectLst/>
                        </a:rPr>
                        <a:t>1</a:t>
                      </a:r>
                      <a:endParaRPr lang="tr-TR" sz="1600" b="1" i="0" u="none" strike="noStrike" dirty="0">
                        <a:solidFill>
                          <a:srgbClr val="000000"/>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600" u="none" strike="noStrike" dirty="0">
                          <a:effectLst/>
                        </a:rPr>
                        <a:t>1</a:t>
                      </a:r>
                      <a:endParaRPr lang="tr-TR" sz="1600" b="1" i="0" u="none" strike="noStrike" dirty="0">
                        <a:solidFill>
                          <a:srgbClr val="000000"/>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600" u="none" strike="noStrike" dirty="0">
                          <a:effectLst/>
                        </a:rPr>
                        <a:t>0,99</a:t>
                      </a:r>
                      <a:endParaRPr lang="tr-TR" sz="1600" b="1" i="0" u="none" strike="noStrike" dirty="0">
                        <a:solidFill>
                          <a:srgbClr val="000000"/>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600" u="none" strike="noStrike" dirty="0">
                          <a:effectLst/>
                        </a:rPr>
                        <a:t>1</a:t>
                      </a:r>
                      <a:endParaRPr lang="tr-TR" sz="1600" b="1" i="0" u="none" strike="noStrike" dirty="0">
                        <a:solidFill>
                          <a:srgbClr val="000000"/>
                        </a:solidFill>
                        <a:effectLst/>
                        <a:latin typeface="Calibri" panose="020F0502020204030204" pitchFamily="34" charset="0"/>
                      </a:endParaRPr>
                    </a:p>
                  </a:txBody>
                  <a:tcPr marL="9525" marR="9525" marT="9525" marB="0" anchor="ctr">
                    <a:solidFill>
                      <a:srgbClr val="B77B75"/>
                    </a:solidFill>
                  </a:tcPr>
                </a:tc>
              </a:tr>
              <a:tr h="521513">
                <a:tc>
                  <a:txBody>
                    <a:bodyPr/>
                    <a:lstStyle/>
                    <a:p>
                      <a:pPr algn="ctr" rtl="0" fontAlgn="ctr"/>
                      <a:r>
                        <a:rPr lang="tr-TR" sz="1600" u="none" strike="noStrike">
                          <a:effectLst/>
                        </a:rPr>
                        <a:t>SID|0</a:t>
                      </a:r>
                      <a:endParaRPr lang="tr-TR" sz="1600" b="1" i="0" u="none" strike="noStrike">
                        <a:solidFill>
                          <a:srgbClr val="FFFFFF"/>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600" u="none" strike="noStrike" dirty="0">
                          <a:effectLst/>
                        </a:rPr>
                        <a:t>0</a:t>
                      </a:r>
                      <a:endParaRPr lang="tr-TR" sz="1600" b="1" i="0" u="none" strike="noStrike" dirty="0">
                        <a:solidFill>
                          <a:srgbClr val="000000"/>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600" u="none" strike="noStrike">
                          <a:effectLst/>
                        </a:rPr>
                        <a:t>0</a:t>
                      </a:r>
                      <a:endParaRPr lang="tr-TR" sz="1600" b="1" i="0" u="none" strike="noStrike">
                        <a:solidFill>
                          <a:srgbClr val="000000"/>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600" u="none" strike="noStrike">
                          <a:effectLst/>
                        </a:rPr>
                        <a:t>0</a:t>
                      </a:r>
                      <a:endParaRPr lang="tr-TR" sz="1600" b="1" i="0" u="none" strike="noStrike">
                        <a:solidFill>
                          <a:srgbClr val="000000"/>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600" u="none" strike="noStrike" dirty="0">
                          <a:effectLst/>
                        </a:rPr>
                        <a:t>0</a:t>
                      </a:r>
                      <a:endParaRPr lang="tr-TR" sz="1600" b="1" i="0" u="none" strike="noStrike" dirty="0">
                        <a:solidFill>
                          <a:srgbClr val="000000"/>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600" u="none" strike="noStrike" dirty="0">
                          <a:effectLst/>
                        </a:rPr>
                        <a:t>0</a:t>
                      </a:r>
                      <a:endParaRPr lang="tr-TR" sz="1600" b="1" i="0" u="none" strike="noStrike" dirty="0">
                        <a:solidFill>
                          <a:srgbClr val="000000"/>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600" u="none" strike="noStrike">
                          <a:effectLst/>
                        </a:rPr>
                        <a:t>0</a:t>
                      </a:r>
                      <a:endParaRPr lang="tr-TR" sz="1600" b="1" i="0" u="none" strike="noStrike">
                        <a:solidFill>
                          <a:srgbClr val="000000"/>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600" u="none" strike="noStrike">
                          <a:effectLst/>
                        </a:rPr>
                        <a:t>0</a:t>
                      </a:r>
                      <a:endParaRPr lang="tr-TR" sz="1600" b="1" i="0" u="none" strike="noStrike">
                        <a:solidFill>
                          <a:srgbClr val="000000"/>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600" u="none" strike="noStrike" dirty="0">
                          <a:effectLst/>
                        </a:rPr>
                        <a:t>0</a:t>
                      </a:r>
                      <a:endParaRPr lang="tr-TR" sz="1600" b="1" i="0" u="none" strike="noStrike" dirty="0">
                        <a:solidFill>
                          <a:srgbClr val="000000"/>
                        </a:solidFill>
                        <a:effectLst/>
                        <a:latin typeface="Calibri" panose="020F0502020204030204" pitchFamily="34" charset="0"/>
                      </a:endParaRPr>
                    </a:p>
                  </a:txBody>
                  <a:tcPr marL="9525" marR="9525" marT="9525" marB="0" anchor="ctr">
                    <a:solidFill>
                      <a:srgbClr val="B77B75"/>
                    </a:solidFill>
                  </a:tcPr>
                </a:tc>
              </a:tr>
              <a:tr h="521513">
                <a:tc>
                  <a:txBody>
                    <a:bodyPr/>
                    <a:lstStyle/>
                    <a:p>
                      <a:pPr algn="ctr" rtl="0" fontAlgn="ctr"/>
                      <a:r>
                        <a:rPr lang="tr-TR" sz="1600" u="none" strike="noStrike">
                          <a:effectLst/>
                        </a:rPr>
                        <a:t>ERGAS|0</a:t>
                      </a:r>
                      <a:endParaRPr lang="tr-TR" sz="1600" b="1" i="0" u="none" strike="noStrike">
                        <a:solidFill>
                          <a:srgbClr val="FFFFFF"/>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600" u="none" strike="noStrike">
                          <a:effectLst/>
                        </a:rPr>
                        <a:t>1,77</a:t>
                      </a:r>
                      <a:endParaRPr lang="tr-TR" sz="1600" b="1" i="0" u="none" strike="noStrike">
                        <a:solidFill>
                          <a:srgbClr val="000000"/>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600" u="none" strike="noStrike">
                          <a:effectLst/>
                        </a:rPr>
                        <a:t>3,72</a:t>
                      </a:r>
                      <a:endParaRPr lang="tr-TR" sz="1600" b="1" i="0" u="none" strike="noStrike">
                        <a:solidFill>
                          <a:srgbClr val="000000"/>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600" u="none" strike="noStrike">
                          <a:effectLst/>
                        </a:rPr>
                        <a:t>1,1</a:t>
                      </a:r>
                      <a:endParaRPr lang="tr-TR" sz="1600" b="1" i="0" u="none" strike="noStrike">
                        <a:solidFill>
                          <a:srgbClr val="000000"/>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600" u="none" strike="noStrike">
                          <a:effectLst/>
                        </a:rPr>
                        <a:t>1,22</a:t>
                      </a:r>
                      <a:endParaRPr lang="tr-TR" sz="1600" b="1" i="0" u="none" strike="noStrike">
                        <a:solidFill>
                          <a:srgbClr val="000000"/>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600" u="none" strike="noStrike" dirty="0">
                          <a:effectLst/>
                        </a:rPr>
                        <a:t>1,72</a:t>
                      </a:r>
                      <a:endParaRPr lang="tr-TR" sz="1600" b="1" i="0" u="none" strike="noStrike" dirty="0">
                        <a:solidFill>
                          <a:srgbClr val="000000"/>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600" u="none" strike="noStrike" dirty="0">
                          <a:effectLst/>
                        </a:rPr>
                        <a:t>0,88</a:t>
                      </a:r>
                      <a:endParaRPr lang="tr-TR" sz="1600" b="1" i="0" u="none" strike="noStrike" dirty="0">
                        <a:solidFill>
                          <a:srgbClr val="000000"/>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600" u="none" strike="noStrike">
                          <a:effectLst/>
                        </a:rPr>
                        <a:t>2,6</a:t>
                      </a:r>
                      <a:endParaRPr lang="tr-TR" sz="1600" b="1" i="0" u="none" strike="noStrike">
                        <a:solidFill>
                          <a:srgbClr val="000000"/>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600" u="none" strike="noStrike" dirty="0">
                          <a:effectLst/>
                        </a:rPr>
                        <a:t>1,77</a:t>
                      </a:r>
                      <a:endParaRPr lang="tr-TR" sz="1600" b="1" i="0" u="none" strike="noStrike" dirty="0">
                        <a:solidFill>
                          <a:srgbClr val="000000"/>
                        </a:solidFill>
                        <a:effectLst/>
                        <a:latin typeface="Calibri" panose="020F0502020204030204" pitchFamily="34" charset="0"/>
                      </a:endParaRPr>
                    </a:p>
                  </a:txBody>
                  <a:tcPr marL="9525" marR="9525" marT="9525" marB="0" anchor="ctr">
                    <a:solidFill>
                      <a:srgbClr val="B77B75"/>
                    </a:solidFill>
                  </a:tcPr>
                </a:tc>
              </a:tr>
              <a:tr h="557559">
                <a:tc>
                  <a:txBody>
                    <a:bodyPr/>
                    <a:lstStyle/>
                    <a:p>
                      <a:pPr algn="ctr" rtl="0" fontAlgn="ctr"/>
                      <a:r>
                        <a:rPr lang="tr-TR" sz="1600" u="none" strike="noStrike">
                          <a:effectLst/>
                        </a:rPr>
                        <a:t>SPATIAL|1</a:t>
                      </a:r>
                      <a:endParaRPr lang="tr-TR" sz="1600" b="1" i="0" u="none" strike="noStrike">
                        <a:solidFill>
                          <a:srgbClr val="FFFFFF"/>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600" u="none" strike="noStrike">
                          <a:effectLst/>
                        </a:rPr>
                        <a:t>0,91</a:t>
                      </a:r>
                      <a:endParaRPr lang="tr-TR" sz="1600" b="1" i="0" u="none" strike="noStrike">
                        <a:solidFill>
                          <a:srgbClr val="000000"/>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600" u="none" strike="noStrike">
                          <a:effectLst/>
                        </a:rPr>
                        <a:t>0,95</a:t>
                      </a:r>
                      <a:endParaRPr lang="tr-TR" sz="1600" b="1" i="0" u="none" strike="noStrike">
                        <a:solidFill>
                          <a:srgbClr val="000000"/>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600" u="none" strike="noStrike">
                          <a:effectLst/>
                        </a:rPr>
                        <a:t>0,9</a:t>
                      </a:r>
                      <a:endParaRPr lang="tr-TR" sz="1600" b="1" i="0" u="none" strike="noStrike">
                        <a:solidFill>
                          <a:srgbClr val="000000"/>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600" u="none" strike="noStrike">
                          <a:effectLst/>
                        </a:rPr>
                        <a:t>0,92</a:t>
                      </a:r>
                      <a:endParaRPr lang="tr-TR" sz="1600" b="1" i="0" u="none" strike="noStrike">
                        <a:solidFill>
                          <a:srgbClr val="000000"/>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600" u="none" strike="noStrike">
                          <a:effectLst/>
                        </a:rPr>
                        <a:t>0,91</a:t>
                      </a:r>
                      <a:endParaRPr lang="tr-TR" sz="1600" b="1" i="0" u="none" strike="noStrike">
                        <a:solidFill>
                          <a:srgbClr val="000000"/>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600" u="none" strike="noStrike">
                          <a:effectLst/>
                        </a:rPr>
                        <a:t>0,88</a:t>
                      </a:r>
                      <a:endParaRPr lang="tr-TR" sz="1600" b="1" i="0" u="none" strike="noStrike">
                        <a:solidFill>
                          <a:srgbClr val="000000"/>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600" u="none" strike="noStrike" dirty="0">
                          <a:effectLst/>
                        </a:rPr>
                        <a:t>0,87</a:t>
                      </a:r>
                      <a:endParaRPr lang="tr-TR" sz="1600" b="1" i="0" u="none" strike="noStrike" dirty="0">
                        <a:solidFill>
                          <a:srgbClr val="000000"/>
                        </a:solidFill>
                        <a:effectLst/>
                        <a:latin typeface="Calibri" panose="020F0502020204030204" pitchFamily="34" charset="0"/>
                      </a:endParaRPr>
                    </a:p>
                  </a:txBody>
                  <a:tcPr marL="9525" marR="9525" marT="9525" marB="0" anchor="ctr">
                    <a:solidFill>
                      <a:srgbClr val="B77B75"/>
                    </a:solidFill>
                  </a:tcPr>
                </a:tc>
                <a:tc>
                  <a:txBody>
                    <a:bodyPr/>
                    <a:lstStyle/>
                    <a:p>
                      <a:pPr algn="ctr" rtl="0" fontAlgn="ctr"/>
                      <a:r>
                        <a:rPr lang="tr-TR" sz="1600" u="none" strike="noStrike" dirty="0">
                          <a:effectLst/>
                        </a:rPr>
                        <a:t>0,9</a:t>
                      </a:r>
                      <a:endParaRPr lang="tr-TR" sz="1600" b="1" i="0" u="none" strike="noStrike" dirty="0">
                        <a:solidFill>
                          <a:srgbClr val="000000"/>
                        </a:solidFill>
                        <a:effectLst/>
                        <a:latin typeface="Calibri" panose="020F0502020204030204" pitchFamily="34" charset="0"/>
                      </a:endParaRPr>
                    </a:p>
                  </a:txBody>
                  <a:tcPr marL="9525" marR="9525" marT="9525" marB="0" anchor="ctr">
                    <a:solidFill>
                      <a:srgbClr val="B77B75"/>
                    </a:solidFill>
                  </a:tcPr>
                </a:tc>
              </a:tr>
            </a:tbl>
          </a:graphicData>
        </a:graphic>
      </p:graphicFrame>
      <p:graphicFrame>
        <p:nvGraphicFramePr>
          <p:cNvPr id="29" name="Table 28"/>
          <p:cNvGraphicFramePr>
            <a:graphicFrameLocks noGrp="1"/>
          </p:cNvGraphicFramePr>
          <p:nvPr>
            <p:extLst>
              <p:ext uri="{D42A27DB-BD31-4B8C-83A1-F6EECF244321}">
                <p14:modId xmlns:p14="http://schemas.microsoft.com/office/powerpoint/2010/main" val="513822961"/>
              </p:ext>
            </p:extLst>
          </p:nvPr>
        </p:nvGraphicFramePr>
        <p:xfrm>
          <a:off x="35370656" y="27144000"/>
          <a:ext cx="7469342" cy="5040001"/>
        </p:xfrm>
        <a:graphic>
          <a:graphicData uri="http://schemas.openxmlformats.org/drawingml/2006/table">
            <a:tbl>
              <a:tblPr firstRow="1" firstCol="1" bandRow="1">
                <a:tableStyleId>{21E4AEA4-8DFA-4A89-87EB-49C32662AFE0}</a:tableStyleId>
              </a:tblPr>
              <a:tblGrid>
                <a:gridCol w="1063560"/>
                <a:gridCol w="803774"/>
                <a:gridCol w="933668"/>
                <a:gridCol w="933668"/>
                <a:gridCol w="933668"/>
                <a:gridCol w="933668"/>
                <a:gridCol w="933668"/>
                <a:gridCol w="933668"/>
              </a:tblGrid>
              <a:tr h="642926">
                <a:tc>
                  <a:txBody>
                    <a:bodyPr/>
                    <a:lstStyle/>
                    <a:p>
                      <a:pPr algn="just">
                        <a:lnSpc>
                          <a:spcPct val="150000"/>
                        </a:lnSpc>
                        <a:spcAft>
                          <a:spcPts val="0"/>
                        </a:spcAft>
                      </a:pPr>
                      <a:endParaRPr lang="tr-TR" sz="1800" b="1" dirty="0">
                        <a:effectLst/>
                        <a:latin typeface="Tahoma"/>
                        <a:ea typeface="MS Mincho"/>
                        <a:cs typeface="Times New Roman"/>
                      </a:endParaRPr>
                    </a:p>
                  </a:txBody>
                  <a:tcPr marL="68580" marR="68580" marT="0" marB="0">
                    <a:solidFill>
                      <a:srgbClr val="B77B75"/>
                    </a:solidFill>
                  </a:tcPr>
                </a:tc>
                <a:tc>
                  <a:txBody>
                    <a:bodyPr/>
                    <a:lstStyle/>
                    <a:p>
                      <a:pPr algn="just">
                        <a:lnSpc>
                          <a:spcPct val="150000"/>
                        </a:lnSpc>
                        <a:spcAft>
                          <a:spcPts val="0"/>
                        </a:spcAft>
                      </a:pPr>
                      <a:r>
                        <a:rPr lang="tr-TR" sz="1800" dirty="0">
                          <a:effectLst/>
                        </a:rPr>
                        <a:t>HPF    </a:t>
                      </a:r>
                      <a:endParaRPr lang="tr-TR" sz="1800" b="1" dirty="0">
                        <a:effectLst/>
                        <a:latin typeface="Tahoma"/>
                        <a:ea typeface="MS Mincho"/>
                        <a:cs typeface="Times New Roman"/>
                      </a:endParaRPr>
                    </a:p>
                  </a:txBody>
                  <a:tcPr marL="68580" marR="68580" marT="0" marB="0">
                    <a:solidFill>
                      <a:srgbClr val="B77B75"/>
                    </a:solidFill>
                  </a:tcPr>
                </a:tc>
                <a:tc>
                  <a:txBody>
                    <a:bodyPr/>
                    <a:lstStyle/>
                    <a:p>
                      <a:pPr algn="just">
                        <a:lnSpc>
                          <a:spcPct val="150000"/>
                        </a:lnSpc>
                        <a:spcAft>
                          <a:spcPts val="0"/>
                        </a:spcAft>
                      </a:pPr>
                      <a:r>
                        <a:rPr lang="tr-TR" sz="1800" dirty="0">
                          <a:effectLst/>
                        </a:rPr>
                        <a:t>PCA </a:t>
                      </a:r>
                      <a:endParaRPr lang="tr-TR" sz="1800" b="1" dirty="0">
                        <a:effectLst/>
                        <a:latin typeface="Tahoma"/>
                        <a:ea typeface="MS Mincho"/>
                        <a:cs typeface="Times New Roman"/>
                      </a:endParaRPr>
                    </a:p>
                  </a:txBody>
                  <a:tcPr marL="68580" marR="68580" marT="0" marB="0">
                    <a:solidFill>
                      <a:srgbClr val="B77B75"/>
                    </a:solidFill>
                  </a:tcPr>
                </a:tc>
                <a:tc>
                  <a:txBody>
                    <a:bodyPr/>
                    <a:lstStyle/>
                    <a:p>
                      <a:pPr algn="just">
                        <a:lnSpc>
                          <a:spcPct val="150000"/>
                        </a:lnSpc>
                        <a:spcAft>
                          <a:spcPts val="0"/>
                        </a:spcAft>
                      </a:pPr>
                      <a:r>
                        <a:rPr lang="tr-TR" sz="1800" dirty="0" smtClean="0">
                          <a:effectLst/>
                        </a:rPr>
                        <a:t>Brovey</a:t>
                      </a:r>
                      <a:endParaRPr lang="tr-TR" sz="1800" b="1" dirty="0">
                        <a:effectLst/>
                        <a:latin typeface="Tahoma"/>
                        <a:ea typeface="MS Mincho"/>
                        <a:cs typeface="Times New Roman"/>
                      </a:endParaRPr>
                    </a:p>
                  </a:txBody>
                  <a:tcPr marL="68580" marR="68580" marT="0" marB="0">
                    <a:solidFill>
                      <a:srgbClr val="B77B75"/>
                    </a:solidFill>
                  </a:tcPr>
                </a:tc>
                <a:tc>
                  <a:txBody>
                    <a:bodyPr/>
                    <a:lstStyle/>
                    <a:p>
                      <a:pPr algn="just">
                        <a:lnSpc>
                          <a:spcPct val="150000"/>
                        </a:lnSpc>
                        <a:spcAft>
                          <a:spcPts val="0"/>
                        </a:spcAft>
                      </a:pPr>
                      <a:r>
                        <a:rPr lang="tr-TR" sz="1800">
                          <a:effectLst/>
                        </a:rPr>
                        <a:t>    GS</a:t>
                      </a:r>
                      <a:endParaRPr lang="tr-TR" sz="1800" b="1">
                        <a:effectLst/>
                        <a:latin typeface="Tahoma"/>
                        <a:ea typeface="MS Mincho"/>
                        <a:cs typeface="Times New Roman"/>
                      </a:endParaRPr>
                    </a:p>
                  </a:txBody>
                  <a:tcPr marL="68580" marR="68580" marT="0" marB="0">
                    <a:solidFill>
                      <a:srgbClr val="B77B75"/>
                    </a:solidFill>
                  </a:tcPr>
                </a:tc>
                <a:tc>
                  <a:txBody>
                    <a:bodyPr/>
                    <a:lstStyle/>
                    <a:p>
                      <a:pPr algn="just">
                        <a:lnSpc>
                          <a:spcPct val="150000"/>
                        </a:lnSpc>
                        <a:spcAft>
                          <a:spcPts val="0"/>
                        </a:spcAft>
                      </a:pPr>
                      <a:r>
                        <a:rPr lang="tr-TR" sz="1800" dirty="0" smtClean="0">
                          <a:effectLst/>
                        </a:rPr>
                        <a:t>Wavelet</a:t>
                      </a:r>
                      <a:endParaRPr lang="tr-TR" sz="1800" b="1" dirty="0">
                        <a:effectLst/>
                        <a:latin typeface="Tahoma"/>
                        <a:ea typeface="MS Mincho"/>
                        <a:cs typeface="Times New Roman"/>
                      </a:endParaRPr>
                    </a:p>
                  </a:txBody>
                  <a:tcPr marL="68580" marR="68580" marT="0" marB="0">
                    <a:solidFill>
                      <a:srgbClr val="B77B75"/>
                    </a:solidFill>
                  </a:tcPr>
                </a:tc>
                <a:tc>
                  <a:txBody>
                    <a:bodyPr/>
                    <a:lstStyle/>
                    <a:p>
                      <a:pPr algn="just">
                        <a:lnSpc>
                          <a:spcPct val="150000"/>
                        </a:lnSpc>
                        <a:spcAft>
                          <a:spcPts val="0"/>
                        </a:spcAft>
                      </a:pPr>
                      <a:r>
                        <a:rPr lang="tr-TR" sz="1800" dirty="0">
                          <a:effectLst/>
                        </a:rPr>
                        <a:t>  IHS</a:t>
                      </a:r>
                      <a:endParaRPr lang="tr-TR" sz="1800" b="1" dirty="0">
                        <a:effectLst/>
                        <a:latin typeface="Tahoma"/>
                        <a:ea typeface="MS Mincho"/>
                        <a:cs typeface="Times New Roman"/>
                      </a:endParaRPr>
                    </a:p>
                  </a:txBody>
                  <a:tcPr marL="68580" marR="68580" marT="0" marB="0">
                    <a:solidFill>
                      <a:srgbClr val="B77B75"/>
                    </a:solidFill>
                  </a:tcPr>
                </a:tc>
                <a:tc>
                  <a:txBody>
                    <a:bodyPr/>
                    <a:lstStyle/>
                    <a:p>
                      <a:pPr algn="just">
                        <a:lnSpc>
                          <a:spcPct val="150000"/>
                        </a:lnSpc>
                        <a:spcAft>
                          <a:spcPts val="0"/>
                        </a:spcAft>
                      </a:pPr>
                      <a:r>
                        <a:rPr lang="tr-TR" sz="1800" dirty="0" err="1" smtClean="0">
                          <a:effectLst/>
                        </a:rPr>
                        <a:t>Opt.HPF</a:t>
                      </a:r>
                      <a:r>
                        <a:rPr lang="tr-TR" sz="1800" dirty="0" smtClean="0">
                          <a:effectLst/>
                        </a:rPr>
                        <a:t>   </a:t>
                      </a:r>
                      <a:endParaRPr lang="tr-TR" sz="1800" b="1" dirty="0">
                        <a:effectLst/>
                        <a:latin typeface="Tahoma"/>
                        <a:ea typeface="MS Mincho"/>
                        <a:cs typeface="Times New Roman"/>
                      </a:endParaRPr>
                    </a:p>
                  </a:txBody>
                  <a:tcPr marL="68580" marR="68580" marT="0" marB="0">
                    <a:solidFill>
                      <a:srgbClr val="B77B75"/>
                    </a:solidFill>
                  </a:tcPr>
                </a:tc>
              </a:tr>
              <a:tr h="544283">
                <a:tc>
                  <a:txBody>
                    <a:bodyPr/>
                    <a:lstStyle/>
                    <a:p>
                      <a:pPr algn="just">
                        <a:lnSpc>
                          <a:spcPct val="150000"/>
                        </a:lnSpc>
                        <a:spcAft>
                          <a:spcPts val="0"/>
                        </a:spcAft>
                      </a:pPr>
                      <a:r>
                        <a:rPr lang="tr-TR" sz="1800">
                          <a:effectLst/>
                        </a:rPr>
                        <a:t>RMSE|0</a:t>
                      </a:r>
                      <a:endParaRPr lang="tr-TR" sz="1800" b="1">
                        <a:effectLst/>
                        <a:latin typeface="Tahoma"/>
                        <a:ea typeface="MS Mincho"/>
                        <a:cs typeface="Times New Roman"/>
                      </a:endParaRPr>
                    </a:p>
                  </a:txBody>
                  <a:tcPr marL="68580" marR="68580" marT="0" marB="0">
                    <a:solidFill>
                      <a:srgbClr val="B77B75"/>
                    </a:solidFill>
                  </a:tcPr>
                </a:tc>
                <a:tc>
                  <a:txBody>
                    <a:bodyPr/>
                    <a:lstStyle/>
                    <a:p>
                      <a:pPr algn="ctr">
                        <a:lnSpc>
                          <a:spcPct val="150000"/>
                        </a:lnSpc>
                        <a:spcAft>
                          <a:spcPts val="0"/>
                        </a:spcAft>
                      </a:pPr>
                      <a:r>
                        <a:rPr lang="tr-TR" sz="1800" dirty="0">
                          <a:effectLst/>
                        </a:rPr>
                        <a:t>87,24</a:t>
                      </a:r>
                      <a:endParaRPr lang="tr-TR" sz="1800" b="1" dirty="0">
                        <a:solidFill>
                          <a:srgbClr val="FF0000"/>
                        </a:solidFill>
                        <a:effectLst/>
                        <a:latin typeface="Tahoma"/>
                        <a:ea typeface="MS Mincho"/>
                        <a:cs typeface="Times New Roman"/>
                      </a:endParaRPr>
                    </a:p>
                  </a:txBody>
                  <a:tcPr marL="68580" marR="68580" marT="0" marB="0">
                    <a:solidFill>
                      <a:srgbClr val="B77B75"/>
                    </a:solidFill>
                  </a:tcPr>
                </a:tc>
                <a:tc>
                  <a:txBody>
                    <a:bodyPr/>
                    <a:lstStyle/>
                    <a:p>
                      <a:pPr algn="ctr">
                        <a:lnSpc>
                          <a:spcPct val="150000"/>
                        </a:lnSpc>
                        <a:spcAft>
                          <a:spcPts val="0"/>
                        </a:spcAft>
                      </a:pPr>
                      <a:r>
                        <a:rPr lang="tr-TR" sz="1800" dirty="0">
                          <a:effectLst/>
                        </a:rPr>
                        <a:t>75,20</a:t>
                      </a:r>
                      <a:endParaRPr lang="tr-TR" sz="1800" b="1" dirty="0">
                        <a:solidFill>
                          <a:srgbClr val="FF0000"/>
                        </a:solidFill>
                        <a:effectLst/>
                        <a:latin typeface="Tahoma"/>
                        <a:ea typeface="MS Mincho"/>
                        <a:cs typeface="Times New Roman"/>
                      </a:endParaRPr>
                    </a:p>
                  </a:txBody>
                  <a:tcPr marL="68580" marR="68580" marT="0" marB="0">
                    <a:solidFill>
                      <a:srgbClr val="B77B75"/>
                    </a:solidFill>
                  </a:tcPr>
                </a:tc>
                <a:tc>
                  <a:txBody>
                    <a:bodyPr/>
                    <a:lstStyle/>
                    <a:p>
                      <a:pPr algn="ctr">
                        <a:lnSpc>
                          <a:spcPct val="150000"/>
                        </a:lnSpc>
                        <a:spcAft>
                          <a:spcPts val="0"/>
                        </a:spcAft>
                      </a:pPr>
                      <a:r>
                        <a:rPr lang="tr-TR" sz="1800" dirty="0">
                          <a:effectLst/>
                        </a:rPr>
                        <a:t>70,77</a:t>
                      </a:r>
                      <a:endParaRPr lang="tr-TR" sz="1800" b="1" dirty="0">
                        <a:solidFill>
                          <a:srgbClr val="FF0000"/>
                        </a:solidFill>
                        <a:effectLst/>
                        <a:latin typeface="Tahoma"/>
                        <a:ea typeface="MS Mincho"/>
                        <a:cs typeface="Times New Roman"/>
                      </a:endParaRPr>
                    </a:p>
                  </a:txBody>
                  <a:tcPr marL="68580" marR="68580" marT="0" marB="0">
                    <a:solidFill>
                      <a:srgbClr val="B77B75"/>
                    </a:solidFill>
                  </a:tcPr>
                </a:tc>
                <a:tc>
                  <a:txBody>
                    <a:bodyPr/>
                    <a:lstStyle/>
                    <a:p>
                      <a:pPr algn="ctr">
                        <a:lnSpc>
                          <a:spcPct val="150000"/>
                        </a:lnSpc>
                        <a:spcAft>
                          <a:spcPts val="0"/>
                        </a:spcAft>
                      </a:pPr>
                      <a:r>
                        <a:rPr lang="tr-TR" sz="1800" dirty="0">
                          <a:effectLst/>
                        </a:rPr>
                        <a:t>53,87</a:t>
                      </a:r>
                      <a:endParaRPr lang="tr-TR" sz="1800" b="1" dirty="0">
                        <a:solidFill>
                          <a:srgbClr val="FF0000"/>
                        </a:solidFill>
                        <a:effectLst/>
                        <a:latin typeface="Tahoma"/>
                        <a:ea typeface="MS Mincho"/>
                        <a:cs typeface="Times New Roman"/>
                      </a:endParaRPr>
                    </a:p>
                  </a:txBody>
                  <a:tcPr marL="68580" marR="68580" marT="0" marB="0">
                    <a:solidFill>
                      <a:srgbClr val="B77B75"/>
                    </a:solidFill>
                  </a:tcPr>
                </a:tc>
                <a:tc>
                  <a:txBody>
                    <a:bodyPr/>
                    <a:lstStyle/>
                    <a:p>
                      <a:pPr algn="ctr">
                        <a:lnSpc>
                          <a:spcPct val="150000"/>
                        </a:lnSpc>
                        <a:spcAft>
                          <a:spcPts val="0"/>
                        </a:spcAft>
                      </a:pPr>
                      <a:r>
                        <a:rPr lang="tr-TR" sz="1800" u="sng" dirty="0">
                          <a:effectLst/>
                        </a:rPr>
                        <a:t>15,66</a:t>
                      </a:r>
                      <a:endParaRPr lang="tr-TR" sz="1800" b="1" u="sng" dirty="0">
                        <a:solidFill>
                          <a:srgbClr val="0070C0"/>
                        </a:solidFill>
                        <a:effectLst/>
                        <a:latin typeface="Tahoma"/>
                        <a:ea typeface="MS Mincho"/>
                        <a:cs typeface="Times New Roman"/>
                      </a:endParaRPr>
                    </a:p>
                  </a:txBody>
                  <a:tcPr marL="68580" marR="68580" marT="0" marB="0">
                    <a:solidFill>
                      <a:srgbClr val="B77B75"/>
                    </a:solidFill>
                  </a:tcPr>
                </a:tc>
                <a:tc>
                  <a:txBody>
                    <a:bodyPr/>
                    <a:lstStyle/>
                    <a:p>
                      <a:pPr algn="ctr">
                        <a:lnSpc>
                          <a:spcPct val="150000"/>
                        </a:lnSpc>
                        <a:spcAft>
                          <a:spcPts val="0"/>
                        </a:spcAft>
                      </a:pPr>
                      <a:r>
                        <a:rPr lang="tr-TR" sz="1800">
                          <a:effectLst/>
                        </a:rPr>
                        <a:t>49,60</a:t>
                      </a:r>
                      <a:endParaRPr lang="tr-TR" sz="1800" b="1">
                        <a:effectLst/>
                        <a:latin typeface="Tahoma"/>
                        <a:ea typeface="MS Mincho"/>
                        <a:cs typeface="Times New Roman"/>
                      </a:endParaRPr>
                    </a:p>
                  </a:txBody>
                  <a:tcPr marL="68580" marR="68580" marT="0" marB="0">
                    <a:solidFill>
                      <a:srgbClr val="B77B75"/>
                    </a:solidFill>
                  </a:tcPr>
                </a:tc>
                <a:tc>
                  <a:txBody>
                    <a:bodyPr/>
                    <a:lstStyle/>
                    <a:p>
                      <a:pPr algn="ctr">
                        <a:lnSpc>
                          <a:spcPct val="150000"/>
                        </a:lnSpc>
                        <a:spcAft>
                          <a:spcPts val="0"/>
                        </a:spcAft>
                      </a:pPr>
                      <a:r>
                        <a:rPr lang="tr-TR" sz="1800" dirty="0">
                          <a:effectLst/>
                        </a:rPr>
                        <a:t>32,26</a:t>
                      </a:r>
                      <a:endParaRPr lang="tr-TR" sz="1800" b="1" dirty="0">
                        <a:effectLst/>
                        <a:latin typeface="Tahoma"/>
                        <a:ea typeface="MS Mincho"/>
                        <a:cs typeface="Times New Roman"/>
                      </a:endParaRPr>
                    </a:p>
                  </a:txBody>
                  <a:tcPr marL="68580" marR="68580" marT="0" marB="0">
                    <a:solidFill>
                      <a:srgbClr val="B77B75"/>
                    </a:solidFill>
                  </a:tcPr>
                </a:tc>
              </a:tr>
              <a:tr h="544283">
                <a:tc>
                  <a:txBody>
                    <a:bodyPr/>
                    <a:lstStyle/>
                    <a:p>
                      <a:pPr algn="just">
                        <a:lnSpc>
                          <a:spcPct val="150000"/>
                        </a:lnSpc>
                        <a:spcAft>
                          <a:spcPts val="0"/>
                        </a:spcAft>
                      </a:pPr>
                      <a:r>
                        <a:rPr lang="tr-TR" sz="1800" dirty="0">
                          <a:effectLst/>
                        </a:rPr>
                        <a:t>SAM|0</a:t>
                      </a:r>
                      <a:endParaRPr lang="tr-TR" sz="1800" b="1" dirty="0">
                        <a:effectLst/>
                        <a:latin typeface="Tahoma"/>
                        <a:ea typeface="MS Mincho"/>
                        <a:cs typeface="Times New Roman"/>
                      </a:endParaRPr>
                    </a:p>
                  </a:txBody>
                  <a:tcPr marL="68580" marR="68580" marT="0" marB="0">
                    <a:solidFill>
                      <a:srgbClr val="B77B75"/>
                    </a:solidFill>
                  </a:tcPr>
                </a:tc>
                <a:tc>
                  <a:txBody>
                    <a:bodyPr/>
                    <a:lstStyle/>
                    <a:p>
                      <a:pPr algn="ctr">
                        <a:lnSpc>
                          <a:spcPct val="150000"/>
                        </a:lnSpc>
                        <a:spcAft>
                          <a:spcPts val="0"/>
                        </a:spcAft>
                      </a:pPr>
                      <a:r>
                        <a:rPr lang="tr-TR" sz="1800" dirty="0">
                          <a:effectLst/>
                        </a:rPr>
                        <a:t>2,71</a:t>
                      </a:r>
                      <a:endParaRPr lang="tr-TR" sz="1800" b="1" dirty="0">
                        <a:effectLst/>
                        <a:latin typeface="Tahoma"/>
                        <a:ea typeface="MS Mincho"/>
                        <a:cs typeface="Times New Roman"/>
                      </a:endParaRPr>
                    </a:p>
                  </a:txBody>
                  <a:tcPr marL="68580" marR="68580" marT="0" marB="0">
                    <a:solidFill>
                      <a:srgbClr val="B77B75"/>
                    </a:solidFill>
                  </a:tcPr>
                </a:tc>
                <a:tc>
                  <a:txBody>
                    <a:bodyPr/>
                    <a:lstStyle/>
                    <a:p>
                      <a:pPr algn="ctr">
                        <a:lnSpc>
                          <a:spcPct val="150000"/>
                        </a:lnSpc>
                        <a:spcAft>
                          <a:spcPts val="0"/>
                        </a:spcAft>
                      </a:pPr>
                      <a:r>
                        <a:rPr lang="tr-TR" sz="1800" dirty="0">
                          <a:effectLst/>
                        </a:rPr>
                        <a:t>4,69</a:t>
                      </a:r>
                      <a:endParaRPr lang="tr-TR" sz="1800" b="1" dirty="0">
                        <a:solidFill>
                          <a:srgbClr val="FF0000"/>
                        </a:solidFill>
                        <a:effectLst/>
                        <a:latin typeface="Tahoma"/>
                        <a:ea typeface="MS Mincho"/>
                        <a:cs typeface="Times New Roman"/>
                      </a:endParaRPr>
                    </a:p>
                  </a:txBody>
                  <a:tcPr marL="68580" marR="68580" marT="0" marB="0">
                    <a:solidFill>
                      <a:srgbClr val="B77B75"/>
                    </a:solidFill>
                  </a:tcPr>
                </a:tc>
                <a:tc>
                  <a:txBody>
                    <a:bodyPr/>
                    <a:lstStyle/>
                    <a:p>
                      <a:pPr algn="ctr">
                        <a:lnSpc>
                          <a:spcPct val="150000"/>
                        </a:lnSpc>
                        <a:spcAft>
                          <a:spcPts val="0"/>
                        </a:spcAft>
                      </a:pPr>
                      <a:r>
                        <a:rPr lang="tr-TR" sz="1800" u="sng" dirty="0">
                          <a:effectLst/>
                        </a:rPr>
                        <a:t>0,00</a:t>
                      </a:r>
                      <a:endParaRPr lang="tr-TR" sz="1800" b="1" u="sng" dirty="0">
                        <a:solidFill>
                          <a:srgbClr val="0070C0"/>
                        </a:solidFill>
                        <a:effectLst/>
                        <a:latin typeface="Tahoma"/>
                        <a:ea typeface="MS Mincho"/>
                        <a:cs typeface="Times New Roman"/>
                      </a:endParaRPr>
                    </a:p>
                  </a:txBody>
                  <a:tcPr marL="68580" marR="68580" marT="0" marB="0">
                    <a:solidFill>
                      <a:srgbClr val="B77B75"/>
                    </a:solidFill>
                  </a:tcPr>
                </a:tc>
                <a:tc>
                  <a:txBody>
                    <a:bodyPr/>
                    <a:lstStyle/>
                    <a:p>
                      <a:pPr algn="ctr">
                        <a:lnSpc>
                          <a:spcPct val="150000"/>
                        </a:lnSpc>
                        <a:spcAft>
                          <a:spcPts val="0"/>
                        </a:spcAft>
                      </a:pPr>
                      <a:r>
                        <a:rPr lang="tr-TR" sz="1800" dirty="0">
                          <a:effectLst/>
                        </a:rPr>
                        <a:t>3,06</a:t>
                      </a:r>
                      <a:endParaRPr lang="tr-TR" sz="1800" b="1" dirty="0">
                        <a:solidFill>
                          <a:srgbClr val="FF0000"/>
                        </a:solidFill>
                        <a:effectLst/>
                        <a:latin typeface="Tahoma"/>
                        <a:ea typeface="MS Mincho"/>
                        <a:cs typeface="Times New Roman"/>
                      </a:endParaRPr>
                    </a:p>
                  </a:txBody>
                  <a:tcPr marL="68580" marR="68580" marT="0" marB="0">
                    <a:solidFill>
                      <a:srgbClr val="B77B75"/>
                    </a:solidFill>
                  </a:tcPr>
                </a:tc>
                <a:tc>
                  <a:txBody>
                    <a:bodyPr/>
                    <a:lstStyle/>
                    <a:p>
                      <a:pPr algn="ctr">
                        <a:lnSpc>
                          <a:spcPct val="150000"/>
                        </a:lnSpc>
                        <a:spcAft>
                          <a:spcPts val="0"/>
                        </a:spcAft>
                      </a:pPr>
                      <a:r>
                        <a:rPr lang="tr-TR" sz="1800" dirty="0">
                          <a:effectLst/>
                        </a:rPr>
                        <a:t>0,92</a:t>
                      </a:r>
                      <a:endParaRPr lang="tr-TR" sz="1800" b="1" dirty="0">
                        <a:solidFill>
                          <a:srgbClr val="0070C0"/>
                        </a:solidFill>
                        <a:effectLst/>
                        <a:latin typeface="Tahoma"/>
                        <a:ea typeface="MS Mincho"/>
                        <a:cs typeface="Times New Roman"/>
                      </a:endParaRPr>
                    </a:p>
                  </a:txBody>
                  <a:tcPr marL="68580" marR="68580" marT="0" marB="0">
                    <a:solidFill>
                      <a:srgbClr val="B77B75"/>
                    </a:solidFill>
                  </a:tcPr>
                </a:tc>
                <a:tc>
                  <a:txBody>
                    <a:bodyPr/>
                    <a:lstStyle/>
                    <a:p>
                      <a:pPr algn="ctr">
                        <a:lnSpc>
                          <a:spcPct val="150000"/>
                        </a:lnSpc>
                        <a:spcAft>
                          <a:spcPts val="0"/>
                        </a:spcAft>
                      </a:pPr>
                      <a:r>
                        <a:rPr lang="tr-TR" sz="1800">
                          <a:effectLst/>
                        </a:rPr>
                        <a:t>2,12</a:t>
                      </a:r>
                      <a:endParaRPr lang="tr-TR" sz="1800" b="1">
                        <a:effectLst/>
                        <a:latin typeface="Tahoma"/>
                        <a:ea typeface="MS Mincho"/>
                        <a:cs typeface="Times New Roman"/>
                      </a:endParaRPr>
                    </a:p>
                  </a:txBody>
                  <a:tcPr marL="68580" marR="68580" marT="0" marB="0">
                    <a:solidFill>
                      <a:srgbClr val="B77B75"/>
                    </a:solidFill>
                  </a:tcPr>
                </a:tc>
                <a:tc>
                  <a:txBody>
                    <a:bodyPr/>
                    <a:lstStyle/>
                    <a:p>
                      <a:pPr algn="ctr">
                        <a:lnSpc>
                          <a:spcPct val="150000"/>
                        </a:lnSpc>
                        <a:spcAft>
                          <a:spcPts val="0"/>
                        </a:spcAft>
                      </a:pPr>
                      <a:r>
                        <a:rPr lang="tr-TR" sz="1800" dirty="0">
                          <a:effectLst/>
                        </a:rPr>
                        <a:t>1,57</a:t>
                      </a:r>
                      <a:endParaRPr lang="tr-TR" sz="1800" b="1" dirty="0">
                        <a:effectLst/>
                        <a:latin typeface="Tahoma"/>
                        <a:ea typeface="MS Mincho"/>
                        <a:cs typeface="Times New Roman"/>
                      </a:endParaRPr>
                    </a:p>
                  </a:txBody>
                  <a:tcPr marL="68580" marR="68580" marT="0" marB="0">
                    <a:solidFill>
                      <a:srgbClr val="B77B75"/>
                    </a:solidFill>
                  </a:tcPr>
                </a:tc>
              </a:tr>
              <a:tr h="544283">
                <a:tc>
                  <a:txBody>
                    <a:bodyPr/>
                    <a:lstStyle/>
                    <a:p>
                      <a:pPr algn="just">
                        <a:lnSpc>
                          <a:spcPct val="150000"/>
                        </a:lnSpc>
                        <a:spcAft>
                          <a:spcPts val="0"/>
                        </a:spcAft>
                      </a:pPr>
                      <a:r>
                        <a:rPr lang="tr-TR" sz="1800" dirty="0">
                          <a:effectLst/>
                        </a:rPr>
                        <a:t>CC|1</a:t>
                      </a:r>
                      <a:endParaRPr lang="tr-TR" sz="1800" b="1" dirty="0">
                        <a:effectLst/>
                        <a:latin typeface="Tahoma"/>
                        <a:ea typeface="MS Mincho"/>
                        <a:cs typeface="Times New Roman"/>
                      </a:endParaRPr>
                    </a:p>
                  </a:txBody>
                  <a:tcPr marL="68580" marR="68580" marT="0" marB="0">
                    <a:solidFill>
                      <a:srgbClr val="B77B75"/>
                    </a:solidFill>
                  </a:tcPr>
                </a:tc>
                <a:tc>
                  <a:txBody>
                    <a:bodyPr/>
                    <a:lstStyle/>
                    <a:p>
                      <a:pPr algn="ctr">
                        <a:lnSpc>
                          <a:spcPct val="150000"/>
                        </a:lnSpc>
                        <a:spcAft>
                          <a:spcPts val="0"/>
                        </a:spcAft>
                      </a:pPr>
                      <a:r>
                        <a:rPr lang="tr-TR" sz="1800" dirty="0">
                          <a:effectLst/>
                        </a:rPr>
                        <a:t>0,91</a:t>
                      </a:r>
                      <a:endParaRPr lang="tr-TR" sz="1800" b="1" dirty="0">
                        <a:solidFill>
                          <a:srgbClr val="FF0000"/>
                        </a:solidFill>
                        <a:effectLst/>
                        <a:latin typeface="Tahoma"/>
                        <a:ea typeface="MS Mincho"/>
                        <a:cs typeface="Times New Roman"/>
                      </a:endParaRPr>
                    </a:p>
                  </a:txBody>
                  <a:tcPr marL="68580" marR="68580" marT="0" marB="0">
                    <a:solidFill>
                      <a:srgbClr val="B77B75"/>
                    </a:solidFill>
                  </a:tcPr>
                </a:tc>
                <a:tc>
                  <a:txBody>
                    <a:bodyPr/>
                    <a:lstStyle/>
                    <a:p>
                      <a:pPr algn="ctr">
                        <a:lnSpc>
                          <a:spcPct val="150000"/>
                        </a:lnSpc>
                        <a:spcAft>
                          <a:spcPts val="0"/>
                        </a:spcAft>
                      </a:pPr>
                      <a:r>
                        <a:rPr lang="tr-TR" sz="1800" dirty="0">
                          <a:effectLst/>
                        </a:rPr>
                        <a:t>0,90</a:t>
                      </a:r>
                      <a:endParaRPr lang="tr-TR" sz="1800" b="1" dirty="0">
                        <a:solidFill>
                          <a:srgbClr val="FF0000"/>
                        </a:solidFill>
                        <a:effectLst/>
                        <a:latin typeface="Tahoma"/>
                        <a:ea typeface="MS Mincho"/>
                        <a:cs typeface="Times New Roman"/>
                      </a:endParaRPr>
                    </a:p>
                  </a:txBody>
                  <a:tcPr marL="68580" marR="68580" marT="0" marB="0">
                    <a:solidFill>
                      <a:srgbClr val="B77B75"/>
                    </a:solidFill>
                  </a:tcPr>
                </a:tc>
                <a:tc>
                  <a:txBody>
                    <a:bodyPr/>
                    <a:lstStyle/>
                    <a:p>
                      <a:pPr algn="ctr">
                        <a:lnSpc>
                          <a:spcPct val="150000"/>
                        </a:lnSpc>
                        <a:spcAft>
                          <a:spcPts val="0"/>
                        </a:spcAft>
                      </a:pPr>
                      <a:r>
                        <a:rPr lang="tr-TR" sz="1800" dirty="0">
                          <a:effectLst/>
                        </a:rPr>
                        <a:t>0,95</a:t>
                      </a:r>
                      <a:endParaRPr lang="tr-TR" sz="1800" b="1" dirty="0">
                        <a:effectLst/>
                        <a:latin typeface="Tahoma"/>
                        <a:ea typeface="MS Mincho"/>
                        <a:cs typeface="Times New Roman"/>
                      </a:endParaRPr>
                    </a:p>
                  </a:txBody>
                  <a:tcPr marL="68580" marR="68580" marT="0" marB="0">
                    <a:solidFill>
                      <a:srgbClr val="B77B75"/>
                    </a:solidFill>
                  </a:tcPr>
                </a:tc>
                <a:tc>
                  <a:txBody>
                    <a:bodyPr/>
                    <a:lstStyle/>
                    <a:p>
                      <a:pPr algn="ctr">
                        <a:lnSpc>
                          <a:spcPct val="150000"/>
                        </a:lnSpc>
                        <a:spcAft>
                          <a:spcPts val="0"/>
                        </a:spcAft>
                      </a:pPr>
                      <a:r>
                        <a:rPr lang="tr-TR" sz="1800" dirty="0">
                          <a:effectLst/>
                        </a:rPr>
                        <a:t>0,95</a:t>
                      </a:r>
                      <a:endParaRPr lang="tr-TR" sz="1800" b="1" dirty="0">
                        <a:effectLst/>
                        <a:latin typeface="Tahoma"/>
                        <a:ea typeface="MS Mincho"/>
                        <a:cs typeface="Times New Roman"/>
                      </a:endParaRPr>
                    </a:p>
                  </a:txBody>
                  <a:tcPr marL="68580" marR="68580" marT="0" marB="0">
                    <a:solidFill>
                      <a:srgbClr val="B77B75"/>
                    </a:solidFill>
                  </a:tcPr>
                </a:tc>
                <a:tc>
                  <a:txBody>
                    <a:bodyPr/>
                    <a:lstStyle/>
                    <a:p>
                      <a:pPr algn="ctr">
                        <a:lnSpc>
                          <a:spcPct val="150000"/>
                        </a:lnSpc>
                        <a:spcAft>
                          <a:spcPts val="0"/>
                        </a:spcAft>
                      </a:pPr>
                      <a:r>
                        <a:rPr lang="tr-TR" sz="1800" dirty="0">
                          <a:effectLst/>
                        </a:rPr>
                        <a:t>1,00</a:t>
                      </a:r>
                      <a:endParaRPr lang="tr-TR" sz="1800" b="1" dirty="0">
                        <a:solidFill>
                          <a:srgbClr val="0070C0"/>
                        </a:solidFill>
                        <a:effectLst/>
                        <a:latin typeface="Tahoma"/>
                        <a:ea typeface="MS Mincho"/>
                        <a:cs typeface="Times New Roman"/>
                      </a:endParaRPr>
                    </a:p>
                  </a:txBody>
                  <a:tcPr marL="68580" marR="68580" marT="0" marB="0">
                    <a:solidFill>
                      <a:srgbClr val="B77B75"/>
                    </a:solidFill>
                  </a:tcPr>
                </a:tc>
                <a:tc>
                  <a:txBody>
                    <a:bodyPr/>
                    <a:lstStyle/>
                    <a:p>
                      <a:pPr algn="ctr">
                        <a:lnSpc>
                          <a:spcPct val="150000"/>
                        </a:lnSpc>
                        <a:spcAft>
                          <a:spcPts val="0"/>
                        </a:spcAft>
                      </a:pPr>
                      <a:r>
                        <a:rPr lang="tr-TR" sz="1800" dirty="0">
                          <a:effectLst/>
                        </a:rPr>
                        <a:t>0,96</a:t>
                      </a:r>
                      <a:endParaRPr lang="tr-TR" sz="1800" b="1" dirty="0">
                        <a:effectLst/>
                        <a:latin typeface="Tahoma"/>
                        <a:ea typeface="MS Mincho"/>
                        <a:cs typeface="Times New Roman"/>
                      </a:endParaRPr>
                    </a:p>
                  </a:txBody>
                  <a:tcPr marL="68580" marR="68580" marT="0" marB="0">
                    <a:solidFill>
                      <a:srgbClr val="B77B75"/>
                    </a:solidFill>
                  </a:tcPr>
                </a:tc>
                <a:tc>
                  <a:txBody>
                    <a:bodyPr/>
                    <a:lstStyle/>
                    <a:p>
                      <a:pPr algn="ctr">
                        <a:lnSpc>
                          <a:spcPct val="150000"/>
                        </a:lnSpc>
                        <a:spcAft>
                          <a:spcPts val="0"/>
                        </a:spcAft>
                      </a:pPr>
                      <a:r>
                        <a:rPr lang="tr-TR" sz="1800" dirty="0">
                          <a:effectLst/>
                        </a:rPr>
                        <a:t>0,98</a:t>
                      </a:r>
                      <a:endParaRPr lang="tr-TR" sz="1800" b="1" dirty="0">
                        <a:solidFill>
                          <a:srgbClr val="0070C0"/>
                        </a:solidFill>
                        <a:effectLst/>
                        <a:latin typeface="Tahoma"/>
                        <a:ea typeface="MS Mincho"/>
                        <a:cs typeface="Times New Roman"/>
                      </a:endParaRPr>
                    </a:p>
                  </a:txBody>
                  <a:tcPr marL="68580" marR="68580" marT="0" marB="0">
                    <a:solidFill>
                      <a:srgbClr val="B77B75"/>
                    </a:solidFill>
                  </a:tcPr>
                </a:tc>
              </a:tr>
              <a:tr h="587094">
                <a:tc>
                  <a:txBody>
                    <a:bodyPr/>
                    <a:lstStyle/>
                    <a:p>
                      <a:pPr algn="just">
                        <a:lnSpc>
                          <a:spcPct val="150000"/>
                        </a:lnSpc>
                        <a:spcAft>
                          <a:spcPts val="0"/>
                        </a:spcAft>
                      </a:pPr>
                      <a:r>
                        <a:rPr lang="tr-TR" sz="1800" dirty="0">
                          <a:effectLst/>
                        </a:rPr>
                        <a:t>RASE|0</a:t>
                      </a:r>
                      <a:endParaRPr lang="tr-TR" sz="1800" b="1" dirty="0">
                        <a:effectLst/>
                        <a:latin typeface="Tahoma"/>
                        <a:ea typeface="MS Mincho"/>
                        <a:cs typeface="Times New Roman"/>
                      </a:endParaRPr>
                    </a:p>
                  </a:txBody>
                  <a:tcPr marL="68580" marR="68580" marT="0" marB="0">
                    <a:solidFill>
                      <a:srgbClr val="B77B75"/>
                    </a:solidFill>
                  </a:tcPr>
                </a:tc>
                <a:tc>
                  <a:txBody>
                    <a:bodyPr/>
                    <a:lstStyle/>
                    <a:p>
                      <a:pPr algn="ctr">
                        <a:lnSpc>
                          <a:spcPct val="150000"/>
                        </a:lnSpc>
                        <a:spcAft>
                          <a:spcPts val="0"/>
                        </a:spcAft>
                      </a:pPr>
                      <a:r>
                        <a:rPr lang="tr-TR" sz="1800" dirty="0">
                          <a:effectLst/>
                        </a:rPr>
                        <a:t>29,94</a:t>
                      </a:r>
                      <a:endParaRPr lang="tr-TR" sz="1800" b="1" dirty="0">
                        <a:solidFill>
                          <a:srgbClr val="FF0000"/>
                        </a:solidFill>
                        <a:effectLst/>
                        <a:latin typeface="Tahoma"/>
                        <a:ea typeface="MS Mincho"/>
                        <a:cs typeface="Times New Roman"/>
                      </a:endParaRPr>
                    </a:p>
                  </a:txBody>
                  <a:tcPr marL="68580" marR="68580" marT="0" marB="0">
                    <a:solidFill>
                      <a:srgbClr val="B77B75"/>
                    </a:solidFill>
                  </a:tcPr>
                </a:tc>
                <a:tc>
                  <a:txBody>
                    <a:bodyPr/>
                    <a:lstStyle/>
                    <a:p>
                      <a:pPr algn="ctr">
                        <a:lnSpc>
                          <a:spcPct val="150000"/>
                        </a:lnSpc>
                        <a:spcAft>
                          <a:spcPts val="0"/>
                        </a:spcAft>
                      </a:pPr>
                      <a:r>
                        <a:rPr lang="tr-TR" sz="1800" dirty="0">
                          <a:effectLst/>
                        </a:rPr>
                        <a:t>25,81</a:t>
                      </a:r>
                      <a:endParaRPr lang="tr-TR" sz="1800" b="1" dirty="0">
                        <a:solidFill>
                          <a:srgbClr val="FF0000"/>
                        </a:solidFill>
                        <a:effectLst/>
                        <a:latin typeface="Tahoma"/>
                        <a:ea typeface="MS Mincho"/>
                        <a:cs typeface="Times New Roman"/>
                      </a:endParaRPr>
                    </a:p>
                  </a:txBody>
                  <a:tcPr marL="68580" marR="68580" marT="0" marB="0">
                    <a:solidFill>
                      <a:srgbClr val="B77B75"/>
                    </a:solidFill>
                  </a:tcPr>
                </a:tc>
                <a:tc>
                  <a:txBody>
                    <a:bodyPr/>
                    <a:lstStyle/>
                    <a:p>
                      <a:pPr algn="ctr">
                        <a:lnSpc>
                          <a:spcPct val="150000"/>
                        </a:lnSpc>
                        <a:spcAft>
                          <a:spcPts val="0"/>
                        </a:spcAft>
                      </a:pPr>
                      <a:r>
                        <a:rPr lang="tr-TR" sz="1800" dirty="0">
                          <a:effectLst/>
                        </a:rPr>
                        <a:t>24,29</a:t>
                      </a:r>
                      <a:endParaRPr lang="tr-TR" sz="1800" b="1" dirty="0">
                        <a:solidFill>
                          <a:srgbClr val="FF0000"/>
                        </a:solidFill>
                        <a:effectLst/>
                        <a:latin typeface="Tahoma"/>
                        <a:ea typeface="MS Mincho"/>
                        <a:cs typeface="Times New Roman"/>
                      </a:endParaRPr>
                    </a:p>
                  </a:txBody>
                  <a:tcPr marL="68580" marR="68580" marT="0" marB="0">
                    <a:solidFill>
                      <a:srgbClr val="B77B75"/>
                    </a:solidFill>
                  </a:tcPr>
                </a:tc>
                <a:tc>
                  <a:txBody>
                    <a:bodyPr/>
                    <a:lstStyle/>
                    <a:p>
                      <a:pPr algn="ctr">
                        <a:lnSpc>
                          <a:spcPct val="150000"/>
                        </a:lnSpc>
                        <a:spcAft>
                          <a:spcPts val="0"/>
                        </a:spcAft>
                      </a:pPr>
                      <a:r>
                        <a:rPr lang="tr-TR" sz="1800" dirty="0">
                          <a:effectLst/>
                        </a:rPr>
                        <a:t>18,49</a:t>
                      </a:r>
                      <a:endParaRPr lang="tr-TR" sz="1800" b="1" dirty="0">
                        <a:effectLst/>
                        <a:latin typeface="Tahoma"/>
                        <a:ea typeface="MS Mincho"/>
                        <a:cs typeface="Times New Roman"/>
                      </a:endParaRPr>
                    </a:p>
                  </a:txBody>
                  <a:tcPr marL="68580" marR="68580" marT="0" marB="0">
                    <a:solidFill>
                      <a:srgbClr val="B77B75"/>
                    </a:solidFill>
                  </a:tcPr>
                </a:tc>
                <a:tc>
                  <a:txBody>
                    <a:bodyPr/>
                    <a:lstStyle/>
                    <a:p>
                      <a:pPr algn="ctr">
                        <a:lnSpc>
                          <a:spcPct val="150000"/>
                        </a:lnSpc>
                        <a:spcAft>
                          <a:spcPts val="0"/>
                        </a:spcAft>
                      </a:pPr>
                      <a:r>
                        <a:rPr lang="tr-TR" sz="1800" dirty="0">
                          <a:effectLst/>
                        </a:rPr>
                        <a:t>5,37</a:t>
                      </a:r>
                      <a:endParaRPr lang="tr-TR" sz="1800" b="1" dirty="0">
                        <a:solidFill>
                          <a:srgbClr val="0070C0"/>
                        </a:solidFill>
                        <a:effectLst/>
                        <a:latin typeface="Tahoma"/>
                        <a:ea typeface="MS Mincho"/>
                        <a:cs typeface="Times New Roman"/>
                      </a:endParaRPr>
                    </a:p>
                  </a:txBody>
                  <a:tcPr marL="68580" marR="68580" marT="0" marB="0">
                    <a:solidFill>
                      <a:srgbClr val="B77B75"/>
                    </a:solidFill>
                  </a:tcPr>
                </a:tc>
                <a:tc>
                  <a:txBody>
                    <a:bodyPr/>
                    <a:lstStyle/>
                    <a:p>
                      <a:pPr algn="ctr">
                        <a:lnSpc>
                          <a:spcPct val="150000"/>
                        </a:lnSpc>
                        <a:spcAft>
                          <a:spcPts val="0"/>
                        </a:spcAft>
                      </a:pPr>
                      <a:r>
                        <a:rPr lang="tr-TR" sz="1800" dirty="0">
                          <a:effectLst/>
                        </a:rPr>
                        <a:t>17,02</a:t>
                      </a:r>
                      <a:endParaRPr lang="tr-TR" sz="1800" b="1" dirty="0">
                        <a:effectLst/>
                        <a:latin typeface="Tahoma"/>
                        <a:ea typeface="MS Mincho"/>
                        <a:cs typeface="Times New Roman"/>
                      </a:endParaRPr>
                    </a:p>
                  </a:txBody>
                  <a:tcPr marL="68580" marR="68580" marT="0" marB="0">
                    <a:solidFill>
                      <a:srgbClr val="B77B75"/>
                    </a:solidFill>
                  </a:tcPr>
                </a:tc>
                <a:tc>
                  <a:txBody>
                    <a:bodyPr/>
                    <a:lstStyle/>
                    <a:p>
                      <a:pPr algn="ctr">
                        <a:lnSpc>
                          <a:spcPct val="150000"/>
                        </a:lnSpc>
                        <a:spcAft>
                          <a:spcPts val="0"/>
                        </a:spcAft>
                      </a:pPr>
                      <a:r>
                        <a:rPr lang="tr-TR" sz="1800" dirty="0">
                          <a:effectLst/>
                        </a:rPr>
                        <a:t>11,07</a:t>
                      </a:r>
                      <a:endParaRPr lang="tr-TR" sz="1800" b="1" dirty="0">
                        <a:effectLst/>
                        <a:latin typeface="Tahoma"/>
                        <a:ea typeface="MS Mincho"/>
                        <a:cs typeface="Times New Roman"/>
                      </a:endParaRPr>
                    </a:p>
                  </a:txBody>
                  <a:tcPr marL="68580" marR="68580" marT="0" marB="0">
                    <a:solidFill>
                      <a:srgbClr val="B77B75"/>
                    </a:solidFill>
                  </a:tcPr>
                </a:tc>
              </a:tr>
              <a:tr h="544283">
                <a:tc>
                  <a:txBody>
                    <a:bodyPr/>
                    <a:lstStyle/>
                    <a:p>
                      <a:pPr algn="just">
                        <a:lnSpc>
                          <a:spcPct val="150000"/>
                        </a:lnSpc>
                        <a:spcAft>
                          <a:spcPts val="0"/>
                        </a:spcAft>
                      </a:pPr>
                      <a:r>
                        <a:rPr lang="tr-TR" sz="1800" dirty="0">
                          <a:effectLst/>
                        </a:rPr>
                        <a:t>QAVE|1</a:t>
                      </a:r>
                      <a:endParaRPr lang="tr-TR" sz="1800" b="1" dirty="0">
                        <a:effectLst/>
                        <a:latin typeface="Tahoma"/>
                        <a:ea typeface="MS Mincho"/>
                        <a:cs typeface="Times New Roman"/>
                      </a:endParaRPr>
                    </a:p>
                  </a:txBody>
                  <a:tcPr marL="68580" marR="68580" marT="0" marB="0">
                    <a:solidFill>
                      <a:srgbClr val="B77B75"/>
                    </a:solidFill>
                  </a:tcPr>
                </a:tc>
                <a:tc>
                  <a:txBody>
                    <a:bodyPr/>
                    <a:lstStyle/>
                    <a:p>
                      <a:pPr algn="ctr">
                        <a:lnSpc>
                          <a:spcPct val="150000"/>
                        </a:lnSpc>
                        <a:spcAft>
                          <a:spcPts val="0"/>
                        </a:spcAft>
                      </a:pPr>
                      <a:r>
                        <a:rPr lang="tr-TR" sz="1800" dirty="0">
                          <a:effectLst/>
                        </a:rPr>
                        <a:t>0,98</a:t>
                      </a:r>
                      <a:endParaRPr lang="tr-TR" sz="1800" b="1" dirty="0">
                        <a:solidFill>
                          <a:srgbClr val="0070C0"/>
                        </a:solidFill>
                        <a:effectLst/>
                        <a:latin typeface="Tahoma"/>
                        <a:ea typeface="MS Mincho"/>
                        <a:cs typeface="Times New Roman"/>
                      </a:endParaRPr>
                    </a:p>
                  </a:txBody>
                  <a:tcPr marL="68580" marR="68580" marT="0" marB="0">
                    <a:solidFill>
                      <a:srgbClr val="B77B75"/>
                    </a:solidFill>
                  </a:tcPr>
                </a:tc>
                <a:tc>
                  <a:txBody>
                    <a:bodyPr/>
                    <a:lstStyle/>
                    <a:p>
                      <a:pPr algn="ctr">
                        <a:lnSpc>
                          <a:spcPct val="150000"/>
                        </a:lnSpc>
                        <a:spcAft>
                          <a:spcPts val="0"/>
                        </a:spcAft>
                      </a:pPr>
                      <a:r>
                        <a:rPr lang="tr-TR" sz="1800" dirty="0">
                          <a:effectLst/>
                        </a:rPr>
                        <a:t>0,94</a:t>
                      </a:r>
                      <a:endParaRPr lang="tr-TR" sz="1800" b="1" dirty="0">
                        <a:solidFill>
                          <a:srgbClr val="FF0000"/>
                        </a:solidFill>
                        <a:effectLst/>
                        <a:latin typeface="Tahoma"/>
                        <a:ea typeface="MS Mincho"/>
                        <a:cs typeface="Times New Roman"/>
                      </a:endParaRPr>
                    </a:p>
                  </a:txBody>
                  <a:tcPr marL="68580" marR="68580" marT="0" marB="0">
                    <a:solidFill>
                      <a:srgbClr val="B77B75"/>
                    </a:solidFill>
                  </a:tcPr>
                </a:tc>
                <a:tc>
                  <a:txBody>
                    <a:bodyPr/>
                    <a:lstStyle/>
                    <a:p>
                      <a:pPr algn="ctr">
                        <a:lnSpc>
                          <a:spcPct val="150000"/>
                        </a:lnSpc>
                        <a:spcAft>
                          <a:spcPts val="0"/>
                        </a:spcAft>
                      </a:pPr>
                      <a:r>
                        <a:rPr lang="tr-TR" sz="1800" dirty="0">
                          <a:effectLst/>
                        </a:rPr>
                        <a:t>0,97</a:t>
                      </a:r>
                      <a:endParaRPr lang="tr-TR" sz="1800" b="1" dirty="0">
                        <a:effectLst/>
                        <a:latin typeface="Tahoma"/>
                        <a:ea typeface="MS Mincho"/>
                        <a:cs typeface="Times New Roman"/>
                      </a:endParaRPr>
                    </a:p>
                  </a:txBody>
                  <a:tcPr marL="68580" marR="68580" marT="0" marB="0">
                    <a:solidFill>
                      <a:srgbClr val="B77B75"/>
                    </a:solidFill>
                  </a:tcPr>
                </a:tc>
                <a:tc>
                  <a:txBody>
                    <a:bodyPr/>
                    <a:lstStyle/>
                    <a:p>
                      <a:pPr algn="ctr">
                        <a:lnSpc>
                          <a:spcPct val="150000"/>
                        </a:lnSpc>
                        <a:spcAft>
                          <a:spcPts val="0"/>
                        </a:spcAft>
                      </a:pPr>
                      <a:r>
                        <a:rPr lang="tr-TR" sz="1800" dirty="0">
                          <a:effectLst/>
                        </a:rPr>
                        <a:t>0,97</a:t>
                      </a:r>
                      <a:endParaRPr lang="tr-TR" sz="1800" b="1" dirty="0">
                        <a:effectLst/>
                        <a:latin typeface="Tahoma"/>
                        <a:ea typeface="MS Mincho"/>
                        <a:cs typeface="Times New Roman"/>
                      </a:endParaRPr>
                    </a:p>
                  </a:txBody>
                  <a:tcPr marL="68580" marR="68580" marT="0" marB="0">
                    <a:solidFill>
                      <a:srgbClr val="B77B75"/>
                    </a:solidFill>
                  </a:tcPr>
                </a:tc>
                <a:tc>
                  <a:txBody>
                    <a:bodyPr/>
                    <a:lstStyle/>
                    <a:p>
                      <a:pPr algn="ctr">
                        <a:lnSpc>
                          <a:spcPct val="150000"/>
                        </a:lnSpc>
                        <a:spcAft>
                          <a:spcPts val="0"/>
                        </a:spcAft>
                      </a:pPr>
                      <a:r>
                        <a:rPr lang="tr-TR" sz="1800" dirty="0">
                          <a:effectLst/>
                        </a:rPr>
                        <a:t>0,99</a:t>
                      </a:r>
                      <a:endParaRPr lang="tr-TR" sz="1800" b="1" dirty="0">
                        <a:solidFill>
                          <a:srgbClr val="0070C0"/>
                        </a:solidFill>
                        <a:effectLst/>
                        <a:latin typeface="Tahoma"/>
                        <a:ea typeface="MS Mincho"/>
                        <a:cs typeface="Times New Roman"/>
                      </a:endParaRPr>
                    </a:p>
                  </a:txBody>
                  <a:tcPr marL="68580" marR="68580" marT="0" marB="0">
                    <a:solidFill>
                      <a:srgbClr val="B77B75"/>
                    </a:solidFill>
                  </a:tcPr>
                </a:tc>
                <a:tc>
                  <a:txBody>
                    <a:bodyPr/>
                    <a:lstStyle/>
                    <a:p>
                      <a:pPr algn="ctr">
                        <a:lnSpc>
                          <a:spcPct val="150000"/>
                        </a:lnSpc>
                        <a:spcAft>
                          <a:spcPts val="0"/>
                        </a:spcAft>
                      </a:pPr>
                      <a:r>
                        <a:rPr lang="tr-TR" sz="1800" dirty="0">
                          <a:effectLst/>
                        </a:rPr>
                        <a:t>0,99</a:t>
                      </a:r>
                      <a:endParaRPr lang="tr-TR" sz="1800" b="1" dirty="0">
                        <a:solidFill>
                          <a:srgbClr val="0070C0"/>
                        </a:solidFill>
                        <a:effectLst/>
                        <a:latin typeface="Tahoma"/>
                        <a:ea typeface="MS Mincho"/>
                        <a:cs typeface="Times New Roman"/>
                      </a:endParaRPr>
                    </a:p>
                  </a:txBody>
                  <a:tcPr marL="68580" marR="68580" marT="0" marB="0">
                    <a:solidFill>
                      <a:srgbClr val="B77B75"/>
                    </a:solidFill>
                  </a:tcPr>
                </a:tc>
                <a:tc>
                  <a:txBody>
                    <a:bodyPr/>
                    <a:lstStyle/>
                    <a:p>
                      <a:pPr algn="ctr">
                        <a:lnSpc>
                          <a:spcPct val="150000"/>
                        </a:lnSpc>
                        <a:spcAft>
                          <a:spcPts val="0"/>
                        </a:spcAft>
                      </a:pPr>
                      <a:r>
                        <a:rPr lang="tr-TR" sz="1800" dirty="0">
                          <a:effectLst/>
                        </a:rPr>
                        <a:t>0,99</a:t>
                      </a:r>
                      <a:endParaRPr lang="tr-TR" sz="1800" b="1" dirty="0">
                        <a:solidFill>
                          <a:srgbClr val="0070C0"/>
                        </a:solidFill>
                        <a:effectLst/>
                        <a:latin typeface="Tahoma"/>
                        <a:ea typeface="MS Mincho"/>
                        <a:cs typeface="Times New Roman"/>
                      </a:endParaRPr>
                    </a:p>
                  </a:txBody>
                  <a:tcPr marL="68580" marR="68580" marT="0" marB="0">
                    <a:solidFill>
                      <a:srgbClr val="B77B75"/>
                    </a:solidFill>
                  </a:tcPr>
                </a:tc>
              </a:tr>
              <a:tr h="544283">
                <a:tc>
                  <a:txBody>
                    <a:bodyPr/>
                    <a:lstStyle/>
                    <a:p>
                      <a:pPr algn="just">
                        <a:lnSpc>
                          <a:spcPct val="150000"/>
                        </a:lnSpc>
                        <a:spcAft>
                          <a:spcPts val="0"/>
                        </a:spcAft>
                      </a:pPr>
                      <a:r>
                        <a:rPr lang="tr-TR" sz="1800">
                          <a:effectLst/>
                        </a:rPr>
                        <a:t>SID|0</a:t>
                      </a:r>
                      <a:endParaRPr lang="tr-TR" sz="1800" b="1">
                        <a:effectLst/>
                        <a:latin typeface="Tahoma"/>
                        <a:ea typeface="MS Mincho"/>
                        <a:cs typeface="Times New Roman"/>
                      </a:endParaRPr>
                    </a:p>
                  </a:txBody>
                  <a:tcPr marL="68580" marR="68580" marT="0" marB="0">
                    <a:solidFill>
                      <a:srgbClr val="B77B75"/>
                    </a:solidFill>
                  </a:tcPr>
                </a:tc>
                <a:tc>
                  <a:txBody>
                    <a:bodyPr/>
                    <a:lstStyle/>
                    <a:p>
                      <a:pPr algn="ctr">
                        <a:lnSpc>
                          <a:spcPct val="150000"/>
                        </a:lnSpc>
                        <a:spcAft>
                          <a:spcPts val="0"/>
                        </a:spcAft>
                      </a:pPr>
                      <a:r>
                        <a:rPr lang="tr-TR" sz="1800">
                          <a:effectLst/>
                        </a:rPr>
                        <a:t>0,01</a:t>
                      </a:r>
                      <a:endParaRPr lang="tr-TR" sz="1800" b="1">
                        <a:effectLst/>
                        <a:latin typeface="Tahoma"/>
                        <a:ea typeface="MS Mincho"/>
                        <a:cs typeface="Times New Roman"/>
                      </a:endParaRPr>
                    </a:p>
                  </a:txBody>
                  <a:tcPr marL="68580" marR="68580" marT="0" marB="0">
                    <a:solidFill>
                      <a:srgbClr val="B77B75"/>
                    </a:solidFill>
                  </a:tcPr>
                </a:tc>
                <a:tc>
                  <a:txBody>
                    <a:bodyPr/>
                    <a:lstStyle/>
                    <a:p>
                      <a:pPr algn="ctr">
                        <a:lnSpc>
                          <a:spcPct val="150000"/>
                        </a:lnSpc>
                        <a:spcAft>
                          <a:spcPts val="0"/>
                        </a:spcAft>
                      </a:pPr>
                      <a:r>
                        <a:rPr lang="tr-TR" sz="1800">
                          <a:effectLst/>
                        </a:rPr>
                        <a:t>0,02</a:t>
                      </a:r>
                      <a:endParaRPr lang="tr-TR" sz="1800" b="1">
                        <a:effectLst/>
                        <a:latin typeface="Tahoma"/>
                        <a:ea typeface="MS Mincho"/>
                        <a:cs typeface="Times New Roman"/>
                      </a:endParaRPr>
                    </a:p>
                  </a:txBody>
                  <a:tcPr marL="68580" marR="68580" marT="0" marB="0">
                    <a:solidFill>
                      <a:srgbClr val="B77B75"/>
                    </a:solidFill>
                  </a:tcPr>
                </a:tc>
                <a:tc>
                  <a:txBody>
                    <a:bodyPr/>
                    <a:lstStyle/>
                    <a:p>
                      <a:pPr algn="ctr">
                        <a:lnSpc>
                          <a:spcPct val="150000"/>
                        </a:lnSpc>
                        <a:spcAft>
                          <a:spcPts val="0"/>
                        </a:spcAft>
                      </a:pPr>
                      <a:r>
                        <a:rPr lang="tr-TR" sz="1800" dirty="0">
                          <a:effectLst/>
                        </a:rPr>
                        <a:t>0,00</a:t>
                      </a:r>
                      <a:endParaRPr lang="tr-TR" sz="1800" b="1" dirty="0">
                        <a:solidFill>
                          <a:srgbClr val="0070C0"/>
                        </a:solidFill>
                        <a:effectLst/>
                        <a:latin typeface="Tahoma"/>
                        <a:ea typeface="MS Mincho"/>
                        <a:cs typeface="Times New Roman"/>
                      </a:endParaRPr>
                    </a:p>
                  </a:txBody>
                  <a:tcPr marL="68580" marR="68580" marT="0" marB="0">
                    <a:solidFill>
                      <a:srgbClr val="B77B75"/>
                    </a:solidFill>
                  </a:tcPr>
                </a:tc>
                <a:tc>
                  <a:txBody>
                    <a:bodyPr/>
                    <a:lstStyle/>
                    <a:p>
                      <a:pPr algn="ctr">
                        <a:lnSpc>
                          <a:spcPct val="150000"/>
                        </a:lnSpc>
                        <a:spcAft>
                          <a:spcPts val="0"/>
                        </a:spcAft>
                      </a:pPr>
                      <a:r>
                        <a:rPr lang="tr-TR" sz="1800" dirty="0">
                          <a:effectLst/>
                        </a:rPr>
                        <a:t>0,01</a:t>
                      </a:r>
                      <a:endParaRPr lang="tr-TR" sz="1800" b="1" dirty="0">
                        <a:effectLst/>
                        <a:latin typeface="Tahoma"/>
                        <a:ea typeface="MS Mincho"/>
                        <a:cs typeface="Times New Roman"/>
                      </a:endParaRPr>
                    </a:p>
                  </a:txBody>
                  <a:tcPr marL="68580" marR="68580" marT="0" marB="0">
                    <a:solidFill>
                      <a:srgbClr val="B77B75"/>
                    </a:solidFill>
                  </a:tcPr>
                </a:tc>
                <a:tc>
                  <a:txBody>
                    <a:bodyPr/>
                    <a:lstStyle/>
                    <a:p>
                      <a:pPr algn="ctr">
                        <a:lnSpc>
                          <a:spcPct val="150000"/>
                        </a:lnSpc>
                        <a:spcAft>
                          <a:spcPts val="0"/>
                        </a:spcAft>
                      </a:pPr>
                      <a:r>
                        <a:rPr lang="tr-TR" sz="1800" dirty="0">
                          <a:effectLst/>
                        </a:rPr>
                        <a:t>0,00</a:t>
                      </a:r>
                      <a:endParaRPr lang="tr-TR" sz="1800" b="1" dirty="0">
                        <a:solidFill>
                          <a:srgbClr val="0070C0"/>
                        </a:solidFill>
                        <a:effectLst/>
                        <a:latin typeface="Tahoma"/>
                        <a:ea typeface="MS Mincho"/>
                        <a:cs typeface="Times New Roman"/>
                      </a:endParaRPr>
                    </a:p>
                  </a:txBody>
                  <a:tcPr marL="68580" marR="68580" marT="0" marB="0">
                    <a:solidFill>
                      <a:srgbClr val="B77B75"/>
                    </a:solidFill>
                  </a:tcPr>
                </a:tc>
                <a:tc>
                  <a:txBody>
                    <a:bodyPr/>
                    <a:lstStyle/>
                    <a:p>
                      <a:pPr algn="ctr">
                        <a:lnSpc>
                          <a:spcPct val="150000"/>
                        </a:lnSpc>
                        <a:spcAft>
                          <a:spcPts val="0"/>
                        </a:spcAft>
                      </a:pPr>
                      <a:r>
                        <a:rPr lang="tr-TR" sz="1800" dirty="0">
                          <a:effectLst/>
                        </a:rPr>
                        <a:t>0,01</a:t>
                      </a:r>
                      <a:endParaRPr lang="tr-TR" sz="1800" b="1" dirty="0">
                        <a:effectLst/>
                        <a:latin typeface="Tahoma"/>
                        <a:ea typeface="MS Mincho"/>
                        <a:cs typeface="Times New Roman"/>
                      </a:endParaRPr>
                    </a:p>
                  </a:txBody>
                  <a:tcPr marL="68580" marR="68580" marT="0" marB="0">
                    <a:solidFill>
                      <a:srgbClr val="B77B75"/>
                    </a:solidFill>
                  </a:tcPr>
                </a:tc>
                <a:tc>
                  <a:txBody>
                    <a:bodyPr/>
                    <a:lstStyle/>
                    <a:p>
                      <a:pPr algn="ctr">
                        <a:lnSpc>
                          <a:spcPct val="150000"/>
                        </a:lnSpc>
                        <a:spcAft>
                          <a:spcPts val="0"/>
                        </a:spcAft>
                      </a:pPr>
                      <a:r>
                        <a:rPr lang="tr-TR" sz="1800" dirty="0">
                          <a:effectLst/>
                        </a:rPr>
                        <a:t>0,00</a:t>
                      </a:r>
                      <a:endParaRPr lang="tr-TR" sz="1800" b="1" dirty="0">
                        <a:solidFill>
                          <a:srgbClr val="0070C0"/>
                        </a:solidFill>
                        <a:effectLst/>
                        <a:latin typeface="Tahoma"/>
                        <a:ea typeface="MS Mincho"/>
                        <a:cs typeface="Times New Roman"/>
                      </a:endParaRPr>
                    </a:p>
                  </a:txBody>
                  <a:tcPr marL="68580" marR="68580" marT="0" marB="0">
                    <a:solidFill>
                      <a:srgbClr val="B77B75"/>
                    </a:solidFill>
                  </a:tcPr>
                </a:tc>
              </a:tr>
              <a:tr h="544283">
                <a:tc>
                  <a:txBody>
                    <a:bodyPr/>
                    <a:lstStyle/>
                    <a:p>
                      <a:pPr algn="just">
                        <a:lnSpc>
                          <a:spcPct val="150000"/>
                        </a:lnSpc>
                        <a:spcAft>
                          <a:spcPts val="0"/>
                        </a:spcAft>
                      </a:pPr>
                      <a:r>
                        <a:rPr lang="tr-TR" sz="1800" dirty="0">
                          <a:effectLst/>
                        </a:rPr>
                        <a:t>ERGAS|0</a:t>
                      </a:r>
                      <a:endParaRPr lang="tr-TR" sz="1800" b="1" dirty="0">
                        <a:effectLst/>
                        <a:latin typeface="Tahoma"/>
                        <a:ea typeface="MS Mincho"/>
                        <a:cs typeface="Times New Roman"/>
                      </a:endParaRPr>
                    </a:p>
                  </a:txBody>
                  <a:tcPr marL="68580" marR="68580" marT="0" marB="0">
                    <a:solidFill>
                      <a:srgbClr val="B77B75"/>
                    </a:solidFill>
                  </a:tcPr>
                </a:tc>
                <a:tc>
                  <a:txBody>
                    <a:bodyPr/>
                    <a:lstStyle/>
                    <a:p>
                      <a:pPr algn="ctr">
                        <a:lnSpc>
                          <a:spcPct val="150000"/>
                        </a:lnSpc>
                        <a:spcAft>
                          <a:spcPts val="0"/>
                        </a:spcAft>
                      </a:pPr>
                      <a:r>
                        <a:rPr lang="tr-TR" sz="1800" dirty="0">
                          <a:effectLst/>
                        </a:rPr>
                        <a:t>7,94</a:t>
                      </a:r>
                      <a:endParaRPr lang="tr-TR" sz="1800" b="1" dirty="0">
                        <a:solidFill>
                          <a:srgbClr val="FF0000"/>
                        </a:solidFill>
                        <a:effectLst/>
                        <a:latin typeface="Tahoma"/>
                        <a:ea typeface="MS Mincho"/>
                        <a:cs typeface="Times New Roman"/>
                      </a:endParaRPr>
                    </a:p>
                  </a:txBody>
                  <a:tcPr marL="68580" marR="68580" marT="0" marB="0">
                    <a:solidFill>
                      <a:srgbClr val="B77B75"/>
                    </a:solidFill>
                  </a:tcPr>
                </a:tc>
                <a:tc>
                  <a:txBody>
                    <a:bodyPr/>
                    <a:lstStyle/>
                    <a:p>
                      <a:pPr algn="ctr">
                        <a:lnSpc>
                          <a:spcPct val="150000"/>
                        </a:lnSpc>
                        <a:spcAft>
                          <a:spcPts val="0"/>
                        </a:spcAft>
                      </a:pPr>
                      <a:r>
                        <a:rPr lang="tr-TR" sz="1800" dirty="0">
                          <a:effectLst/>
                        </a:rPr>
                        <a:t>7,36</a:t>
                      </a:r>
                      <a:endParaRPr lang="tr-TR" sz="1800" b="1" dirty="0">
                        <a:solidFill>
                          <a:srgbClr val="FF0000"/>
                        </a:solidFill>
                        <a:effectLst/>
                        <a:latin typeface="Tahoma"/>
                        <a:ea typeface="MS Mincho"/>
                        <a:cs typeface="Times New Roman"/>
                      </a:endParaRPr>
                    </a:p>
                  </a:txBody>
                  <a:tcPr marL="68580" marR="68580" marT="0" marB="0">
                    <a:solidFill>
                      <a:srgbClr val="B77B75"/>
                    </a:solidFill>
                  </a:tcPr>
                </a:tc>
                <a:tc>
                  <a:txBody>
                    <a:bodyPr/>
                    <a:lstStyle/>
                    <a:p>
                      <a:pPr algn="ctr">
                        <a:lnSpc>
                          <a:spcPct val="150000"/>
                        </a:lnSpc>
                        <a:spcAft>
                          <a:spcPts val="0"/>
                        </a:spcAft>
                      </a:pPr>
                      <a:r>
                        <a:rPr lang="tr-TR" sz="1800" dirty="0">
                          <a:effectLst/>
                        </a:rPr>
                        <a:t>7,82</a:t>
                      </a:r>
                      <a:endParaRPr lang="tr-TR" sz="1800" b="1" dirty="0">
                        <a:solidFill>
                          <a:srgbClr val="FF0000"/>
                        </a:solidFill>
                        <a:effectLst/>
                        <a:latin typeface="Tahoma"/>
                        <a:ea typeface="MS Mincho"/>
                        <a:cs typeface="Times New Roman"/>
                      </a:endParaRPr>
                    </a:p>
                  </a:txBody>
                  <a:tcPr marL="68580" marR="68580" marT="0" marB="0">
                    <a:solidFill>
                      <a:srgbClr val="B77B75"/>
                    </a:solidFill>
                  </a:tcPr>
                </a:tc>
                <a:tc>
                  <a:txBody>
                    <a:bodyPr/>
                    <a:lstStyle/>
                    <a:p>
                      <a:pPr algn="ctr">
                        <a:lnSpc>
                          <a:spcPct val="150000"/>
                        </a:lnSpc>
                        <a:spcAft>
                          <a:spcPts val="0"/>
                        </a:spcAft>
                      </a:pPr>
                      <a:r>
                        <a:rPr lang="tr-TR" sz="1800" dirty="0">
                          <a:effectLst/>
                        </a:rPr>
                        <a:t>5,25</a:t>
                      </a:r>
                      <a:endParaRPr lang="tr-TR" sz="1800" b="1" dirty="0">
                        <a:effectLst/>
                        <a:latin typeface="Tahoma"/>
                        <a:ea typeface="MS Mincho"/>
                        <a:cs typeface="Times New Roman"/>
                      </a:endParaRPr>
                    </a:p>
                  </a:txBody>
                  <a:tcPr marL="68580" marR="68580" marT="0" marB="0">
                    <a:solidFill>
                      <a:srgbClr val="B77B75"/>
                    </a:solidFill>
                  </a:tcPr>
                </a:tc>
                <a:tc>
                  <a:txBody>
                    <a:bodyPr/>
                    <a:lstStyle/>
                    <a:p>
                      <a:pPr algn="ctr">
                        <a:lnSpc>
                          <a:spcPct val="150000"/>
                        </a:lnSpc>
                        <a:spcAft>
                          <a:spcPts val="0"/>
                        </a:spcAft>
                      </a:pPr>
                      <a:r>
                        <a:rPr lang="tr-TR" sz="1800" dirty="0">
                          <a:effectLst/>
                        </a:rPr>
                        <a:t>1,51</a:t>
                      </a:r>
                      <a:endParaRPr lang="tr-TR" sz="1800" b="1" dirty="0">
                        <a:solidFill>
                          <a:srgbClr val="0070C0"/>
                        </a:solidFill>
                        <a:effectLst/>
                        <a:latin typeface="Tahoma"/>
                        <a:ea typeface="MS Mincho"/>
                        <a:cs typeface="Times New Roman"/>
                      </a:endParaRPr>
                    </a:p>
                  </a:txBody>
                  <a:tcPr marL="68580" marR="68580" marT="0" marB="0">
                    <a:solidFill>
                      <a:srgbClr val="B77B75"/>
                    </a:solidFill>
                  </a:tcPr>
                </a:tc>
                <a:tc>
                  <a:txBody>
                    <a:bodyPr/>
                    <a:lstStyle/>
                    <a:p>
                      <a:pPr algn="ctr">
                        <a:lnSpc>
                          <a:spcPct val="150000"/>
                        </a:lnSpc>
                        <a:spcAft>
                          <a:spcPts val="0"/>
                        </a:spcAft>
                      </a:pPr>
                      <a:r>
                        <a:rPr lang="tr-TR" sz="1800" dirty="0">
                          <a:effectLst/>
                        </a:rPr>
                        <a:t>4,53</a:t>
                      </a:r>
                      <a:endParaRPr lang="tr-TR" sz="1800" b="1" dirty="0">
                        <a:effectLst/>
                        <a:latin typeface="Tahoma"/>
                        <a:ea typeface="MS Mincho"/>
                        <a:cs typeface="Times New Roman"/>
                      </a:endParaRPr>
                    </a:p>
                  </a:txBody>
                  <a:tcPr marL="68580" marR="68580" marT="0" marB="0">
                    <a:solidFill>
                      <a:srgbClr val="B77B75"/>
                    </a:solidFill>
                  </a:tcPr>
                </a:tc>
                <a:tc>
                  <a:txBody>
                    <a:bodyPr/>
                    <a:lstStyle/>
                    <a:p>
                      <a:pPr algn="ctr">
                        <a:lnSpc>
                          <a:spcPct val="150000"/>
                        </a:lnSpc>
                        <a:spcAft>
                          <a:spcPts val="0"/>
                        </a:spcAft>
                      </a:pPr>
                      <a:r>
                        <a:rPr lang="tr-TR" sz="1800" dirty="0">
                          <a:effectLst/>
                        </a:rPr>
                        <a:t>3,13</a:t>
                      </a:r>
                      <a:endParaRPr lang="tr-TR" sz="1800" b="1" dirty="0">
                        <a:effectLst/>
                        <a:latin typeface="Tahoma"/>
                        <a:ea typeface="MS Mincho"/>
                        <a:cs typeface="Times New Roman"/>
                      </a:endParaRPr>
                    </a:p>
                  </a:txBody>
                  <a:tcPr marL="68580" marR="68580" marT="0" marB="0">
                    <a:solidFill>
                      <a:srgbClr val="B77B75"/>
                    </a:solidFill>
                  </a:tcPr>
                </a:tc>
              </a:tr>
              <a:tr h="544283">
                <a:tc>
                  <a:txBody>
                    <a:bodyPr/>
                    <a:lstStyle/>
                    <a:p>
                      <a:pPr algn="just">
                        <a:lnSpc>
                          <a:spcPct val="150000"/>
                        </a:lnSpc>
                        <a:spcAft>
                          <a:spcPts val="0"/>
                        </a:spcAft>
                      </a:pPr>
                      <a:r>
                        <a:rPr lang="tr-TR" sz="1800" dirty="0" smtClean="0">
                          <a:effectLst/>
                        </a:rPr>
                        <a:t>Spatial|1</a:t>
                      </a:r>
                      <a:endParaRPr lang="tr-TR" sz="1800" b="1" dirty="0">
                        <a:effectLst/>
                        <a:latin typeface="Tahoma"/>
                        <a:ea typeface="MS Mincho"/>
                        <a:cs typeface="Times New Roman"/>
                      </a:endParaRPr>
                    </a:p>
                  </a:txBody>
                  <a:tcPr marL="68580" marR="68580" marT="0" marB="0">
                    <a:solidFill>
                      <a:srgbClr val="B77B75"/>
                    </a:solidFill>
                  </a:tcPr>
                </a:tc>
                <a:tc>
                  <a:txBody>
                    <a:bodyPr/>
                    <a:lstStyle/>
                    <a:p>
                      <a:pPr algn="ctr">
                        <a:lnSpc>
                          <a:spcPct val="150000"/>
                        </a:lnSpc>
                        <a:spcAft>
                          <a:spcPts val="0"/>
                        </a:spcAft>
                      </a:pPr>
                      <a:r>
                        <a:rPr lang="tr-TR" sz="1800" dirty="0">
                          <a:effectLst/>
                        </a:rPr>
                        <a:t>0,98</a:t>
                      </a:r>
                      <a:endParaRPr lang="tr-TR" sz="1800" b="1" dirty="0">
                        <a:solidFill>
                          <a:srgbClr val="0070C0"/>
                        </a:solidFill>
                        <a:effectLst/>
                        <a:latin typeface="Tahoma"/>
                        <a:ea typeface="MS Mincho"/>
                        <a:cs typeface="Times New Roman"/>
                      </a:endParaRPr>
                    </a:p>
                  </a:txBody>
                  <a:tcPr marL="68580" marR="68580" marT="0" marB="0">
                    <a:solidFill>
                      <a:srgbClr val="B77B75"/>
                    </a:solidFill>
                  </a:tcPr>
                </a:tc>
                <a:tc>
                  <a:txBody>
                    <a:bodyPr/>
                    <a:lstStyle/>
                    <a:p>
                      <a:pPr algn="ctr">
                        <a:lnSpc>
                          <a:spcPct val="150000"/>
                        </a:lnSpc>
                        <a:spcAft>
                          <a:spcPts val="0"/>
                        </a:spcAft>
                      </a:pPr>
                      <a:r>
                        <a:rPr lang="tr-TR" sz="1800" dirty="0">
                          <a:effectLst/>
                        </a:rPr>
                        <a:t>0,95</a:t>
                      </a:r>
                      <a:endParaRPr lang="tr-TR" sz="1800" b="1" dirty="0">
                        <a:effectLst/>
                        <a:latin typeface="Tahoma"/>
                        <a:ea typeface="MS Mincho"/>
                        <a:cs typeface="Times New Roman"/>
                      </a:endParaRPr>
                    </a:p>
                  </a:txBody>
                  <a:tcPr marL="68580" marR="68580" marT="0" marB="0">
                    <a:solidFill>
                      <a:srgbClr val="B77B75"/>
                    </a:solidFill>
                  </a:tcPr>
                </a:tc>
                <a:tc>
                  <a:txBody>
                    <a:bodyPr/>
                    <a:lstStyle/>
                    <a:p>
                      <a:pPr algn="ctr">
                        <a:lnSpc>
                          <a:spcPct val="150000"/>
                        </a:lnSpc>
                        <a:spcAft>
                          <a:spcPts val="0"/>
                        </a:spcAft>
                      </a:pPr>
                      <a:r>
                        <a:rPr lang="tr-TR" sz="1800" dirty="0">
                          <a:effectLst/>
                        </a:rPr>
                        <a:t>0,95</a:t>
                      </a:r>
                      <a:endParaRPr lang="tr-TR" sz="1800" b="1" dirty="0">
                        <a:effectLst/>
                        <a:latin typeface="Tahoma"/>
                        <a:ea typeface="MS Mincho"/>
                        <a:cs typeface="Times New Roman"/>
                      </a:endParaRPr>
                    </a:p>
                  </a:txBody>
                  <a:tcPr marL="68580" marR="68580" marT="0" marB="0">
                    <a:solidFill>
                      <a:srgbClr val="B77B75"/>
                    </a:solidFill>
                  </a:tcPr>
                </a:tc>
                <a:tc>
                  <a:txBody>
                    <a:bodyPr/>
                    <a:lstStyle/>
                    <a:p>
                      <a:pPr algn="ctr">
                        <a:lnSpc>
                          <a:spcPct val="150000"/>
                        </a:lnSpc>
                        <a:spcAft>
                          <a:spcPts val="0"/>
                        </a:spcAft>
                      </a:pPr>
                      <a:r>
                        <a:rPr lang="tr-TR" sz="1800" dirty="0">
                          <a:effectLst/>
                        </a:rPr>
                        <a:t>0,96</a:t>
                      </a:r>
                      <a:endParaRPr lang="tr-TR" sz="1800" b="1" dirty="0">
                        <a:effectLst/>
                        <a:latin typeface="Tahoma"/>
                        <a:ea typeface="MS Mincho"/>
                        <a:cs typeface="Times New Roman"/>
                      </a:endParaRPr>
                    </a:p>
                  </a:txBody>
                  <a:tcPr marL="68580" marR="68580" marT="0" marB="0">
                    <a:solidFill>
                      <a:srgbClr val="B77B75"/>
                    </a:solidFill>
                  </a:tcPr>
                </a:tc>
                <a:tc>
                  <a:txBody>
                    <a:bodyPr/>
                    <a:lstStyle/>
                    <a:p>
                      <a:pPr algn="ctr">
                        <a:lnSpc>
                          <a:spcPct val="150000"/>
                        </a:lnSpc>
                        <a:spcAft>
                          <a:spcPts val="0"/>
                        </a:spcAft>
                      </a:pPr>
                      <a:r>
                        <a:rPr lang="tr-TR" sz="1800" dirty="0">
                          <a:effectLst/>
                        </a:rPr>
                        <a:t>0,85</a:t>
                      </a:r>
                      <a:endParaRPr lang="tr-TR" sz="1800" b="1" dirty="0">
                        <a:solidFill>
                          <a:srgbClr val="FF0000"/>
                        </a:solidFill>
                        <a:effectLst/>
                        <a:latin typeface="Tahoma"/>
                        <a:ea typeface="MS Mincho"/>
                        <a:cs typeface="Times New Roman"/>
                      </a:endParaRPr>
                    </a:p>
                  </a:txBody>
                  <a:tcPr marL="68580" marR="68580" marT="0" marB="0">
                    <a:solidFill>
                      <a:srgbClr val="B77B75"/>
                    </a:solidFill>
                  </a:tcPr>
                </a:tc>
                <a:tc>
                  <a:txBody>
                    <a:bodyPr/>
                    <a:lstStyle/>
                    <a:p>
                      <a:pPr algn="ctr">
                        <a:lnSpc>
                          <a:spcPct val="150000"/>
                        </a:lnSpc>
                        <a:spcAft>
                          <a:spcPts val="0"/>
                        </a:spcAft>
                      </a:pPr>
                      <a:r>
                        <a:rPr lang="tr-TR" sz="1800" dirty="0">
                          <a:effectLst/>
                        </a:rPr>
                        <a:t>0,97</a:t>
                      </a:r>
                      <a:endParaRPr lang="tr-TR" sz="1800" b="1" dirty="0">
                        <a:solidFill>
                          <a:srgbClr val="0070C0"/>
                        </a:solidFill>
                        <a:effectLst/>
                        <a:latin typeface="Tahoma"/>
                        <a:ea typeface="MS Mincho"/>
                        <a:cs typeface="Times New Roman"/>
                      </a:endParaRPr>
                    </a:p>
                  </a:txBody>
                  <a:tcPr marL="68580" marR="68580" marT="0" marB="0">
                    <a:solidFill>
                      <a:srgbClr val="B77B75"/>
                    </a:solidFill>
                  </a:tcPr>
                </a:tc>
                <a:tc>
                  <a:txBody>
                    <a:bodyPr/>
                    <a:lstStyle/>
                    <a:p>
                      <a:pPr algn="ctr">
                        <a:lnSpc>
                          <a:spcPct val="150000"/>
                        </a:lnSpc>
                        <a:spcAft>
                          <a:spcPts val="0"/>
                        </a:spcAft>
                      </a:pPr>
                      <a:r>
                        <a:rPr lang="tr-TR" sz="1800" dirty="0">
                          <a:effectLst/>
                        </a:rPr>
                        <a:t>0,97</a:t>
                      </a:r>
                      <a:endParaRPr lang="tr-TR" sz="1800" b="1" dirty="0">
                        <a:solidFill>
                          <a:srgbClr val="0070C0"/>
                        </a:solidFill>
                        <a:effectLst/>
                        <a:latin typeface="Tahoma"/>
                        <a:ea typeface="MS Mincho"/>
                        <a:cs typeface="Times New Roman"/>
                      </a:endParaRPr>
                    </a:p>
                  </a:txBody>
                  <a:tcPr marL="68580" marR="68580" marT="0" marB="0">
                    <a:solidFill>
                      <a:srgbClr val="B77B75"/>
                    </a:solidFill>
                  </a:tcPr>
                </a:tc>
              </a:tr>
            </a:tbl>
          </a:graphicData>
        </a:graphic>
      </p:graphicFrame>
      <p:pic>
        <p:nvPicPr>
          <p:cNvPr id="30" name="Picture 29"/>
          <p:cNvPicPr>
            <a:picLocks/>
          </p:cNvPicPr>
          <p:nvPr/>
        </p:nvPicPr>
        <p:blipFill>
          <a:blip r:embed="rId2">
            <a:extLst>
              <a:ext uri="{28A0092B-C50C-407E-A947-70E740481C1C}">
                <a14:useLocalDpi xmlns:a14="http://schemas.microsoft.com/office/drawing/2010/main" val="0"/>
              </a:ext>
            </a:extLst>
          </a:blip>
          <a:stretch>
            <a:fillRect/>
          </a:stretch>
        </p:blipFill>
        <p:spPr>
          <a:xfrm>
            <a:off x="8535600" y="27144000"/>
            <a:ext cx="6120000" cy="5040000"/>
          </a:xfrm>
          <a:prstGeom prst="rect">
            <a:avLst/>
          </a:prstGeom>
        </p:spPr>
        <p:style>
          <a:lnRef idx="2">
            <a:schemeClr val="dk1">
              <a:shade val="50000"/>
            </a:schemeClr>
          </a:lnRef>
          <a:fillRef idx="1">
            <a:schemeClr val="dk1"/>
          </a:fillRef>
          <a:effectRef idx="0">
            <a:schemeClr val="dk1"/>
          </a:effectRef>
          <a:fontRef idx="minor">
            <a:schemeClr val="lt1"/>
          </a:fontRef>
        </p:style>
      </p:pic>
      <p:pic>
        <p:nvPicPr>
          <p:cNvPr id="31" name="Picture 30"/>
          <p:cNvPicPr>
            <a:picLocks noChangeAspect="1"/>
          </p:cNvPicPr>
          <p:nvPr/>
        </p:nvPicPr>
        <p:blipFill>
          <a:blip r:embed="rId3"/>
          <a:stretch>
            <a:fillRect/>
          </a:stretch>
        </p:blipFill>
        <p:spPr>
          <a:xfrm>
            <a:off x="15173999" y="27144000"/>
            <a:ext cx="6120000" cy="5080890"/>
          </a:xfrm>
          <a:prstGeom prst="rect">
            <a:avLst/>
          </a:prstGeom>
        </p:spPr>
        <p:style>
          <a:lnRef idx="2">
            <a:schemeClr val="dk1">
              <a:shade val="50000"/>
            </a:schemeClr>
          </a:lnRef>
          <a:fillRef idx="1">
            <a:schemeClr val="dk1"/>
          </a:fillRef>
          <a:effectRef idx="0">
            <a:schemeClr val="dk1"/>
          </a:effectRef>
          <a:fontRef idx="minor">
            <a:schemeClr val="lt1"/>
          </a:fontRef>
        </p:style>
      </p:pic>
      <p:pic>
        <p:nvPicPr>
          <p:cNvPr id="32" name="Picture 31"/>
          <p:cNvPicPr>
            <a:picLocks/>
          </p:cNvPicPr>
          <p:nvPr/>
        </p:nvPicPr>
        <p:blipFill>
          <a:blip r:embed="rId4"/>
          <a:stretch>
            <a:fillRect/>
          </a:stretch>
        </p:blipFill>
        <p:spPr>
          <a:xfrm>
            <a:off x="21812400" y="27144000"/>
            <a:ext cx="6120000" cy="5040000"/>
          </a:xfrm>
          <a:prstGeom prst="rect">
            <a:avLst/>
          </a:prstGeom>
        </p:spPr>
        <p:style>
          <a:lnRef idx="2">
            <a:schemeClr val="dk1">
              <a:shade val="50000"/>
            </a:schemeClr>
          </a:lnRef>
          <a:fillRef idx="1">
            <a:schemeClr val="dk1"/>
          </a:fillRef>
          <a:effectRef idx="0">
            <a:schemeClr val="dk1"/>
          </a:effectRef>
          <a:fontRef idx="minor">
            <a:schemeClr val="lt1"/>
          </a:fontRef>
        </p:style>
      </p:pic>
      <p:pic>
        <p:nvPicPr>
          <p:cNvPr id="33" name="Picture 32"/>
          <p:cNvPicPr>
            <a:picLocks noChangeAspect="1"/>
          </p:cNvPicPr>
          <p:nvPr/>
        </p:nvPicPr>
        <p:blipFill>
          <a:blip r:embed="rId5"/>
          <a:stretch>
            <a:fillRect/>
          </a:stretch>
        </p:blipFill>
        <p:spPr>
          <a:xfrm>
            <a:off x="28440000" y="27144000"/>
            <a:ext cx="6071262" cy="5040000"/>
          </a:xfrm>
          <a:prstGeom prst="rect">
            <a:avLst/>
          </a:prstGeom>
        </p:spPr>
        <p:style>
          <a:lnRef idx="2">
            <a:schemeClr val="dk1">
              <a:shade val="50000"/>
            </a:schemeClr>
          </a:lnRef>
          <a:fillRef idx="1">
            <a:schemeClr val="dk1"/>
          </a:fillRef>
          <a:effectRef idx="0">
            <a:schemeClr val="dk1"/>
          </a:effectRef>
          <a:fontRef idx="minor">
            <a:schemeClr val="lt1"/>
          </a:fontRef>
        </p:style>
      </p:pic>
      <p:grpSp>
        <p:nvGrpSpPr>
          <p:cNvPr id="42" name="Group 41"/>
          <p:cNvGrpSpPr/>
          <p:nvPr/>
        </p:nvGrpSpPr>
        <p:grpSpPr>
          <a:xfrm>
            <a:off x="7200000" y="4320000"/>
            <a:ext cx="28800000" cy="10800000"/>
            <a:chOff x="2778919" y="10608469"/>
            <a:chExt cx="14935200" cy="5695950"/>
          </a:xfrm>
        </p:grpSpPr>
        <p:pic>
          <p:nvPicPr>
            <p:cNvPr id="43" name="Picture 4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78919" y="10608469"/>
              <a:ext cx="1866900" cy="5695950"/>
            </a:xfrm>
            <a:prstGeom prst="rect">
              <a:avLst/>
            </a:prstGeom>
            <a:ln>
              <a:solidFill>
                <a:schemeClr val="tx1"/>
              </a:solidFill>
            </a:ln>
          </p:spPr>
        </p:pic>
        <p:pic>
          <p:nvPicPr>
            <p:cNvPr id="44" name="Picture 4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45819" y="10608469"/>
              <a:ext cx="1866900" cy="5695950"/>
            </a:xfrm>
            <a:prstGeom prst="rect">
              <a:avLst/>
            </a:prstGeom>
            <a:ln>
              <a:solidFill>
                <a:schemeClr val="tx1"/>
              </a:solidFill>
            </a:ln>
          </p:spPr>
        </p:pic>
        <p:pic>
          <p:nvPicPr>
            <p:cNvPr id="45" name="Picture 4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12719" y="10608469"/>
              <a:ext cx="1866900" cy="5695950"/>
            </a:xfrm>
            <a:prstGeom prst="rect">
              <a:avLst/>
            </a:prstGeom>
            <a:ln>
              <a:solidFill>
                <a:schemeClr val="tx1"/>
              </a:solidFill>
            </a:ln>
          </p:spPr>
        </p:pic>
        <p:pic>
          <p:nvPicPr>
            <p:cNvPr id="46" name="Picture 4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79619" y="10608469"/>
              <a:ext cx="1866900" cy="5695950"/>
            </a:xfrm>
            <a:prstGeom prst="rect">
              <a:avLst/>
            </a:prstGeom>
            <a:ln>
              <a:solidFill>
                <a:schemeClr val="tx1"/>
              </a:solidFill>
            </a:ln>
          </p:spPr>
        </p:pic>
        <p:pic>
          <p:nvPicPr>
            <p:cNvPr id="47" name="Picture 4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46519" y="10608469"/>
              <a:ext cx="1866900" cy="5695950"/>
            </a:xfrm>
            <a:prstGeom prst="rect">
              <a:avLst/>
            </a:prstGeom>
            <a:ln>
              <a:solidFill>
                <a:schemeClr val="tx1"/>
              </a:solidFill>
            </a:ln>
          </p:spPr>
        </p:pic>
        <p:pic>
          <p:nvPicPr>
            <p:cNvPr id="48" name="Picture 4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113419" y="10608469"/>
              <a:ext cx="1866900" cy="5695950"/>
            </a:xfrm>
            <a:prstGeom prst="rect">
              <a:avLst/>
            </a:prstGeom>
            <a:ln>
              <a:solidFill>
                <a:schemeClr val="tx1"/>
              </a:solidFill>
            </a:ln>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980319" y="10608469"/>
              <a:ext cx="1866900" cy="5695950"/>
            </a:xfrm>
            <a:prstGeom prst="rect">
              <a:avLst/>
            </a:prstGeom>
            <a:ln>
              <a:solidFill>
                <a:schemeClr val="tx1"/>
              </a:solidFill>
            </a:ln>
          </p:spPr>
        </p:pic>
        <p:pic>
          <p:nvPicPr>
            <p:cNvPr id="50" name="Picture 4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847219" y="10608469"/>
              <a:ext cx="1866900" cy="5695950"/>
            </a:xfrm>
            <a:prstGeom prst="rect">
              <a:avLst/>
            </a:prstGeom>
            <a:ln>
              <a:solidFill>
                <a:schemeClr val="tx1"/>
              </a:solidFill>
            </a:ln>
          </p:spPr>
        </p:pic>
      </p:grpSp>
      <p:grpSp>
        <p:nvGrpSpPr>
          <p:cNvPr id="52" name="Group 51"/>
          <p:cNvGrpSpPr/>
          <p:nvPr/>
        </p:nvGrpSpPr>
        <p:grpSpPr>
          <a:xfrm>
            <a:off x="7200000" y="15901198"/>
            <a:ext cx="28800000" cy="10800002"/>
            <a:chOff x="7200000" y="15901198"/>
            <a:chExt cx="28800000" cy="10800002"/>
          </a:xfrm>
        </p:grpSpPr>
        <p:sp>
          <p:nvSpPr>
            <p:cNvPr id="53" name="Flowchart: Process 52"/>
            <p:cNvSpPr/>
            <p:nvPr/>
          </p:nvSpPr>
          <p:spPr>
            <a:xfrm>
              <a:off x="7200000" y="15901205"/>
              <a:ext cx="3420914" cy="10799995"/>
            </a:xfrm>
            <a:prstGeom prst="flowChartProcess">
              <a:avLst/>
            </a:prstGeom>
            <a:solidFill>
              <a:srgbClr val="F4E6AA"/>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tr-TR" sz="3100" b="1" dirty="0">
                  <a:solidFill>
                    <a:schemeClr val="tx1"/>
                  </a:solidFill>
                </a:rPr>
                <a:t>Brovey</a:t>
              </a:r>
            </a:p>
            <a:p>
              <a:r>
                <a:rPr lang="tr-TR" sz="3100" dirty="0">
                  <a:solidFill>
                    <a:schemeClr val="tx1"/>
                  </a:solidFill>
                </a:rPr>
                <a:t>Bu yöntemde her spektral bant Pan görüntü ile çarpılır ve çarpım sonuçları spektral bantların toplamına bölünür. Keskinliği ön plana çıkartan bir yöntemdir.</a:t>
              </a:r>
            </a:p>
            <a:p>
              <a:pPr algn="ctr"/>
              <a:endParaRPr lang="tr-TR" sz="4000" dirty="0">
                <a:solidFill>
                  <a:schemeClr val="tx1"/>
                </a:solidFill>
              </a:endParaRPr>
            </a:p>
          </p:txBody>
        </p:sp>
        <p:sp>
          <p:nvSpPr>
            <p:cNvPr id="54" name="Flowchart: Process 53"/>
            <p:cNvSpPr/>
            <p:nvPr/>
          </p:nvSpPr>
          <p:spPr>
            <a:xfrm>
              <a:off x="10825584" y="15901205"/>
              <a:ext cx="3420914" cy="10799995"/>
            </a:xfrm>
            <a:prstGeom prst="flowChartProcess">
              <a:avLst/>
            </a:prstGeom>
            <a:solidFill>
              <a:srgbClr val="F4E6AA"/>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tr-TR" sz="3100" b="1" dirty="0" smtClean="0">
                  <a:solidFill>
                    <a:schemeClr val="tx1"/>
                  </a:solidFill>
                </a:rPr>
                <a:t>Gramm Schmitt</a:t>
              </a:r>
              <a:endParaRPr lang="tr-TR" sz="3100" b="1" dirty="0">
                <a:solidFill>
                  <a:schemeClr val="tx1"/>
                </a:solidFill>
              </a:endParaRPr>
            </a:p>
            <a:p>
              <a:r>
                <a:rPr lang="tr-TR" sz="3100" dirty="0">
                  <a:solidFill>
                    <a:schemeClr val="tx1"/>
                  </a:solidFill>
                </a:rPr>
                <a:t>D</a:t>
              </a:r>
              <a:r>
                <a:rPr lang="tr-TR" sz="3100" dirty="0" smtClean="0">
                  <a:solidFill>
                    <a:schemeClr val="tx1"/>
                  </a:solidFill>
                </a:rPr>
                <a:t>iğer </a:t>
              </a:r>
              <a:r>
                <a:rPr lang="tr-TR" sz="3100" dirty="0">
                  <a:solidFill>
                    <a:schemeClr val="tx1"/>
                  </a:solidFill>
                </a:rPr>
                <a:t>yöntemlerden farklı olarak çoklu-tayflı görüntü üst örnekleme edilmez. </a:t>
              </a:r>
            </a:p>
            <a:p>
              <a:r>
                <a:rPr lang="tr-TR" sz="3100" dirty="0">
                  <a:solidFill>
                    <a:schemeClr val="tx1"/>
                  </a:solidFill>
                </a:rPr>
                <a:t>İlk olarak MS görüntünün ağırlıklı ortalaması alınarak bir adet düşük çözünürlüklü Pan elde edilir. </a:t>
              </a:r>
            </a:p>
            <a:p>
              <a:r>
                <a:rPr lang="tr-TR" sz="3100" dirty="0">
                  <a:solidFill>
                    <a:schemeClr val="tx1"/>
                  </a:solidFill>
                </a:rPr>
                <a:t>Sonrasında bu Pan görüntü ilk bant olarak alınır ve Gramm-Schmitt Dikgen algoritması ile tüm bantlar dik hale getirilir. </a:t>
              </a:r>
            </a:p>
          </p:txBody>
        </p:sp>
        <p:sp>
          <p:nvSpPr>
            <p:cNvPr id="55" name="Flowchart: Process 54"/>
            <p:cNvSpPr/>
            <p:nvPr/>
          </p:nvSpPr>
          <p:spPr>
            <a:xfrm>
              <a:off x="25327920" y="15901198"/>
              <a:ext cx="3420914" cy="10799995"/>
            </a:xfrm>
            <a:prstGeom prst="flowChartProcess">
              <a:avLst/>
            </a:prstGeom>
            <a:solidFill>
              <a:srgbClr val="F4E6AA"/>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tr-TR" sz="3100" b="1" dirty="0">
                  <a:solidFill>
                    <a:schemeClr val="tx1"/>
                  </a:solidFill>
                </a:rPr>
                <a:t>HPF</a:t>
              </a:r>
            </a:p>
            <a:p>
              <a:r>
                <a:rPr lang="tr-TR" sz="3100" dirty="0">
                  <a:solidFill>
                    <a:schemeClr val="tx1"/>
                  </a:solidFill>
                </a:rPr>
                <a:t>Filtreler pan ve çok bantlı görüntülerin oranına göre seçilerek uygulanır (</a:t>
              </a:r>
              <a:r>
                <a:rPr lang="tr-TR" sz="3100" i="1" dirty="0">
                  <a:solidFill>
                    <a:schemeClr val="tx1"/>
                  </a:solidFill>
                </a:rPr>
                <a:t>Filtre boyu=2*kat+1</a:t>
              </a:r>
              <a:r>
                <a:rPr lang="tr-TR" sz="3100" dirty="0">
                  <a:solidFill>
                    <a:schemeClr val="tx1"/>
                  </a:solidFill>
                </a:rPr>
                <a:t>):</a:t>
              </a:r>
            </a:p>
            <a:p>
              <a:r>
                <a:rPr lang="tr-TR" sz="3100" dirty="0">
                  <a:solidFill>
                    <a:schemeClr val="tx1"/>
                  </a:solidFill>
                </a:rPr>
                <a:t>5x5 (2 kat),</a:t>
              </a:r>
            </a:p>
            <a:p>
              <a:r>
                <a:rPr lang="tr-TR" sz="3100" dirty="0">
                  <a:solidFill>
                    <a:schemeClr val="tx1"/>
                  </a:solidFill>
                </a:rPr>
                <a:t>7x7 (3 kat) </a:t>
              </a:r>
            </a:p>
            <a:p>
              <a:r>
                <a:rPr lang="tr-TR" sz="3100" dirty="0">
                  <a:solidFill>
                    <a:schemeClr val="tx1"/>
                  </a:solidFill>
                </a:rPr>
                <a:t>9x9 (4 kat) </a:t>
              </a:r>
            </a:p>
            <a:p>
              <a:r>
                <a:rPr lang="tr-TR" sz="3100" dirty="0">
                  <a:solidFill>
                    <a:schemeClr val="tx1"/>
                  </a:solidFill>
                </a:rPr>
                <a:t>Bu filtre görüntüye uygulanarak yüksek geçiren değer elde edilir ve bu ara görüntü tüm bantlara uygulanarak çözünürlük arttırılmış olur.</a:t>
              </a:r>
            </a:p>
          </p:txBody>
        </p:sp>
        <p:sp>
          <p:nvSpPr>
            <p:cNvPr id="56" name="Flowchart: Process 55"/>
            <p:cNvSpPr/>
            <p:nvPr/>
          </p:nvSpPr>
          <p:spPr>
            <a:xfrm>
              <a:off x="21702336" y="15901199"/>
              <a:ext cx="3420914" cy="10799995"/>
            </a:xfrm>
            <a:prstGeom prst="flowChartProcess">
              <a:avLst/>
            </a:prstGeom>
            <a:solidFill>
              <a:srgbClr val="F4E6AA"/>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tr-TR" sz="3100" b="1" dirty="0">
                  <a:solidFill>
                    <a:schemeClr val="tx1"/>
                  </a:solidFill>
                </a:rPr>
                <a:t>IHS</a:t>
              </a:r>
            </a:p>
            <a:p>
              <a:r>
                <a:rPr lang="tr-TR" sz="3100" dirty="0">
                  <a:solidFill>
                    <a:schemeClr val="tx1"/>
                  </a:solidFill>
                </a:rPr>
                <a:t>İlk olarak çok-tayflı bantlar IHS renk uzayına dönüştürülür. </a:t>
              </a:r>
            </a:p>
            <a:p>
              <a:r>
                <a:rPr lang="tr-TR" sz="3100" dirty="0">
                  <a:solidFill>
                    <a:schemeClr val="tx1"/>
                  </a:solidFill>
                </a:rPr>
                <a:t>Düşük çözünürlüklü yoğunluk bandı yüksek çözünürlüklü Pan bandı ile yer değiştirir ve sonuçta elde edilen görüntü tekrar RGB renk uzayına dönüştürülür. </a:t>
              </a:r>
            </a:p>
            <a:p>
              <a:r>
                <a:rPr lang="tr-TR" sz="3100" dirty="0">
                  <a:solidFill>
                    <a:schemeClr val="tx1"/>
                  </a:solidFill>
                </a:rPr>
                <a:t>Sonuçta elde edilen görüntü kenar bilgisini iyi bir şekilde tutar. Buna karşılık görüntüde spektral bozulmalar oluşur.</a:t>
              </a:r>
            </a:p>
          </p:txBody>
        </p:sp>
        <p:sp>
          <p:nvSpPr>
            <p:cNvPr id="57" name="Flowchart: Process 56"/>
            <p:cNvSpPr/>
            <p:nvPr/>
          </p:nvSpPr>
          <p:spPr>
            <a:xfrm>
              <a:off x="28953504" y="15901199"/>
              <a:ext cx="3420914" cy="10799995"/>
            </a:xfrm>
            <a:prstGeom prst="flowChartProcess">
              <a:avLst/>
            </a:prstGeom>
            <a:solidFill>
              <a:srgbClr val="F4E6AA"/>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tr-TR" sz="3100" b="1" dirty="0">
                  <a:solidFill>
                    <a:schemeClr val="tx1"/>
                  </a:solidFill>
                </a:rPr>
                <a:t>Optimized HPF</a:t>
              </a:r>
            </a:p>
            <a:p>
              <a:r>
                <a:rPr lang="tr-TR" sz="3100" dirty="0">
                  <a:solidFill>
                    <a:schemeClr val="tx1"/>
                  </a:solidFill>
                </a:rPr>
                <a:t>İlk olarak çok-tayflı bantlar IHS renk uzayına dönüştürülür. </a:t>
              </a:r>
            </a:p>
            <a:p>
              <a:r>
                <a:rPr lang="tr-TR" sz="3100" dirty="0">
                  <a:solidFill>
                    <a:schemeClr val="tx1"/>
                  </a:solidFill>
                </a:rPr>
                <a:t>Düşük çözünürlüklü yoğunluk bandı yüksek çözünürlüklü Pan bandı ile yer değiştirir ve sonuçta elde edilen görüntü tekrar RGB renk uzayına dönüştürülür. </a:t>
              </a:r>
            </a:p>
            <a:p>
              <a:r>
                <a:rPr lang="tr-TR" sz="3100" dirty="0">
                  <a:solidFill>
                    <a:schemeClr val="tx1"/>
                  </a:solidFill>
                </a:rPr>
                <a:t>Sonuçta elde edilen görüntü kenar bilgisini iyi bir şekilde tutar. Buna karşılık görüntüde spektral bozulmalar oluşur.</a:t>
              </a:r>
            </a:p>
          </p:txBody>
        </p:sp>
        <p:sp>
          <p:nvSpPr>
            <p:cNvPr id="58" name="Flowchart: Process 57"/>
            <p:cNvSpPr/>
            <p:nvPr/>
          </p:nvSpPr>
          <p:spPr>
            <a:xfrm>
              <a:off x="18076752" y="15901199"/>
              <a:ext cx="3420914" cy="10800000"/>
            </a:xfrm>
            <a:prstGeom prst="flowChartProcess">
              <a:avLst/>
            </a:prstGeom>
            <a:solidFill>
              <a:srgbClr val="F4E6AA"/>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tr-TR" sz="3000" b="1" dirty="0">
                  <a:solidFill>
                    <a:schemeClr val="tx1"/>
                  </a:solidFill>
                </a:rPr>
                <a:t>Wavelet</a:t>
              </a:r>
            </a:p>
            <a:p>
              <a:r>
                <a:rPr lang="tr-TR" sz="3100" dirty="0">
                  <a:solidFill>
                    <a:schemeClr val="tx1"/>
                  </a:solidFill>
                </a:rPr>
                <a:t>MS görüntüye ve Pan bandına ayrı ayrı Ayrık Dalgacık Dönüşümü uygulanır.Daha sonra Pan görüntüye ait düşük frekanslı kısım çıkartılıp yerine MS ait düşük frekanslı kısım eklenir, ters dalgacık dönüşümü ile pankeskinleştirilmiş görüntü elde edilir.Uzamsal olarak çok iyi sonuç vermez.Renk bilgisini en iyi koruyan yöntemlerden biridir.</a:t>
              </a:r>
            </a:p>
          </p:txBody>
        </p:sp>
        <p:sp>
          <p:nvSpPr>
            <p:cNvPr id="59" name="Flowchart: Process 58"/>
            <p:cNvSpPr/>
            <p:nvPr/>
          </p:nvSpPr>
          <p:spPr>
            <a:xfrm>
              <a:off x="32579086" y="15901205"/>
              <a:ext cx="3420914" cy="10799995"/>
            </a:xfrm>
            <a:prstGeom prst="flowChartProcess">
              <a:avLst/>
            </a:prstGeom>
            <a:solidFill>
              <a:srgbClr val="F4E6AA"/>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tr-TR" sz="3100" b="1" dirty="0">
                  <a:solidFill>
                    <a:schemeClr val="tx1"/>
                  </a:solidFill>
                </a:rPr>
                <a:t>HCS</a:t>
              </a:r>
            </a:p>
            <a:p>
              <a:r>
                <a:rPr lang="tr-TR" sz="3100" dirty="0">
                  <a:solidFill>
                    <a:schemeClr val="tx1"/>
                  </a:solidFill>
                </a:rPr>
                <a:t>Hiperküre renk uzayı, 8 bantlı WorldView-2 uydu görüntülerinin pankeskinleştirilmiş için geliştirilmiş bir yöntemdir. </a:t>
              </a:r>
            </a:p>
            <a:p>
              <a:r>
                <a:rPr lang="tr-TR" sz="3100" dirty="0">
                  <a:solidFill>
                    <a:schemeClr val="tx1"/>
                  </a:solidFill>
                </a:rPr>
                <a:t>Çok-tayflı bantlar pankromatik bandın bir hiperküre üzerine iz düşümleri olarak hesaplanır. </a:t>
              </a:r>
            </a:p>
            <a:p>
              <a:r>
                <a:rPr lang="tr-TR" sz="3100" dirty="0">
                  <a:solidFill>
                    <a:schemeClr val="tx1"/>
                  </a:solidFill>
                </a:rPr>
                <a:t>Çok-tayflı bantlardan hesaplanan değer yerine pankromatik bant konularak ters izdüşüm uygulanır.</a:t>
              </a:r>
            </a:p>
          </p:txBody>
        </p:sp>
        <p:sp>
          <p:nvSpPr>
            <p:cNvPr id="60" name="Flowchart: Process 59"/>
            <p:cNvSpPr/>
            <p:nvPr/>
          </p:nvSpPr>
          <p:spPr>
            <a:xfrm>
              <a:off x="14451168" y="15901200"/>
              <a:ext cx="3420914" cy="10799995"/>
            </a:xfrm>
            <a:prstGeom prst="flowChartProcess">
              <a:avLst/>
            </a:prstGeom>
            <a:solidFill>
              <a:srgbClr val="F4E6AA"/>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tr-TR" sz="3100" b="1" dirty="0">
                  <a:solidFill>
                    <a:schemeClr val="tx1"/>
                  </a:solidFill>
                </a:rPr>
                <a:t>PCA</a:t>
              </a:r>
            </a:p>
            <a:p>
              <a:r>
                <a:rPr lang="tr-TR" sz="3100" dirty="0">
                  <a:solidFill>
                    <a:schemeClr val="tx1"/>
                  </a:solidFill>
                </a:rPr>
                <a:t>PCA dönüşümü, ilintili multi-spektral bantları temel bileşenlere dönüştürür. İlk temel bileşen yerine pan görüntü geçirilir. PCA dönüşümü yapılıp pankeskinleştirilmiş görüntü elde edilir.Pankeskinleştirilmiş görüntü Pan görüntüye ait fazla bilgi taşıdığından uzamsal olarak iyi sonuç verir buna karşılık renk bilgisini koruyamaz.</a:t>
              </a:r>
            </a:p>
          </p:txBody>
        </p:sp>
      </p:grpSp>
      <p:pic>
        <p:nvPicPr>
          <p:cNvPr id="61" name="Picture 2" descr="http://www.tubitak.gov.tr/sites/default/files/tubitak-uzay-logo-jpg.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60000" y="360000"/>
            <a:ext cx="3937680" cy="3612541"/>
          </a:xfrm>
          <a:prstGeom prst="roundRect">
            <a:avLst>
              <a:gd name="adj" fmla="val 8594"/>
            </a:avLst>
          </a:prstGeom>
          <a:solidFill>
            <a:srgbClr val="FFFFFF">
              <a:shade val="85000"/>
            </a:srgbClr>
          </a:solidFill>
          <a:ln>
            <a:noFill/>
          </a:ln>
          <a:effectLst>
            <a:reflection blurRad="12700" stA="0" endPos="28000" dist="5000" dir="5400000" sy="-100000" algn="bl" rotWithShape="0"/>
          </a:effectLst>
          <a:extLst/>
        </p:spPr>
      </p:pic>
      <p:pic>
        <p:nvPicPr>
          <p:cNvPr id="62" name="Picture 2" descr="http://www.etu.edu.tr/images/logo/tobb_etu_logo1_en.jpg"/>
          <p:cNvPicPr>
            <a:picLocks noChangeAspect="1" noChangeArrowheads="1"/>
          </p:cNvPicPr>
          <p:nvPr/>
        </p:nvPicPr>
        <p:blipFill rotWithShape="1">
          <a:blip r:embed="rId15">
            <a:extLst>
              <a:ext uri="{28A0092B-C50C-407E-A947-70E740481C1C}">
                <a14:useLocalDpi xmlns:a14="http://schemas.microsoft.com/office/drawing/2010/main" val="0"/>
              </a:ext>
            </a:extLst>
          </a:blip>
          <a:srcRect b="4992"/>
          <a:stretch/>
        </p:blipFill>
        <p:spPr bwMode="auto">
          <a:xfrm>
            <a:off x="38278800" y="360000"/>
            <a:ext cx="4573163" cy="3600000"/>
          </a:xfrm>
          <a:prstGeom prst="roundRect">
            <a:avLst>
              <a:gd name="adj" fmla="val 8594"/>
            </a:avLst>
          </a:prstGeom>
          <a:solidFill>
            <a:srgbClr val="FFFFFF">
              <a:shade val="85000"/>
            </a:srgbClr>
          </a:solidFill>
          <a:ln>
            <a:noFill/>
          </a:ln>
          <a:effectLst>
            <a:reflection blurRad="12700" stA="0" endPos="28000" dist="5000" dir="5400000" sy="-100000" algn="bl" rotWithShape="0"/>
          </a:effectLst>
          <a:extLst/>
        </p:spPr>
      </p:pic>
      <p:sp>
        <p:nvSpPr>
          <p:cNvPr id="2" name="TextBox 1"/>
          <p:cNvSpPr txBox="1"/>
          <p:nvPr/>
        </p:nvSpPr>
        <p:spPr>
          <a:xfrm>
            <a:off x="18615275" y="14161935"/>
            <a:ext cx="1757019" cy="646331"/>
          </a:xfrm>
          <a:prstGeom prst="rect">
            <a:avLst/>
          </a:prstGeom>
          <a:noFill/>
        </p:spPr>
        <p:txBody>
          <a:bodyPr wrap="none" rtlCol="0">
            <a:spAutoFit/>
          </a:bodyPr>
          <a:lstStyle/>
          <a:p>
            <a:r>
              <a:rPr lang="tr-TR" sz="3600" b="1" dirty="0" smtClean="0">
                <a:solidFill>
                  <a:schemeClr val="bg1"/>
                </a:solidFill>
              </a:rPr>
              <a:t>Wavelet</a:t>
            </a:r>
            <a:endParaRPr lang="tr-TR" sz="3600" b="1" dirty="0">
              <a:solidFill>
                <a:schemeClr val="bg1"/>
              </a:solidFill>
            </a:endParaRPr>
          </a:p>
        </p:txBody>
      </p:sp>
      <p:sp>
        <p:nvSpPr>
          <p:cNvPr id="3" name="TextBox 2"/>
          <p:cNvSpPr txBox="1"/>
          <p:nvPr/>
        </p:nvSpPr>
        <p:spPr>
          <a:xfrm>
            <a:off x="8888572" y="31221145"/>
            <a:ext cx="24148620" cy="646331"/>
          </a:xfrm>
          <a:prstGeom prst="rect">
            <a:avLst/>
          </a:prstGeom>
          <a:noFill/>
        </p:spPr>
        <p:txBody>
          <a:bodyPr wrap="square" rtlCol="0">
            <a:spAutoFit/>
          </a:bodyPr>
          <a:lstStyle/>
          <a:p>
            <a:r>
              <a:rPr lang="tr-TR" sz="3600" b="1" dirty="0" smtClean="0">
                <a:solidFill>
                  <a:schemeClr val="bg1"/>
                </a:solidFill>
              </a:rPr>
              <a:t>HPF	                            Opt HPF	                      HCS		                 Unsharp HCS</a:t>
            </a:r>
            <a:endParaRPr lang="tr-TR" sz="3600" b="1" dirty="0">
              <a:solidFill>
                <a:schemeClr val="bg1"/>
              </a:solidFill>
            </a:endParaRPr>
          </a:p>
        </p:txBody>
      </p:sp>
      <p:sp>
        <p:nvSpPr>
          <p:cNvPr id="4" name="Rectangle 3"/>
          <p:cNvSpPr/>
          <p:nvPr/>
        </p:nvSpPr>
        <p:spPr>
          <a:xfrm>
            <a:off x="7984671" y="14137200"/>
            <a:ext cx="1507592" cy="646331"/>
          </a:xfrm>
          <a:prstGeom prst="rect">
            <a:avLst/>
          </a:prstGeom>
        </p:spPr>
        <p:txBody>
          <a:bodyPr wrap="none">
            <a:spAutoFit/>
          </a:bodyPr>
          <a:lstStyle/>
          <a:p>
            <a:pPr algn="ctr"/>
            <a:r>
              <a:rPr lang="tr-TR" sz="3600" b="1" dirty="0" err="1">
                <a:solidFill>
                  <a:schemeClr val="bg1"/>
                </a:solidFill>
              </a:rPr>
              <a:t>Brovey</a:t>
            </a:r>
            <a:endParaRPr lang="en-US" sz="3600" dirty="0"/>
          </a:p>
        </p:txBody>
      </p:sp>
      <p:sp>
        <p:nvSpPr>
          <p:cNvPr id="5" name="Rectangle 4"/>
          <p:cNvSpPr/>
          <p:nvPr/>
        </p:nvSpPr>
        <p:spPr>
          <a:xfrm>
            <a:off x="10946247" y="14123219"/>
            <a:ext cx="3179588" cy="646331"/>
          </a:xfrm>
          <a:prstGeom prst="rect">
            <a:avLst/>
          </a:prstGeom>
        </p:spPr>
        <p:txBody>
          <a:bodyPr wrap="none">
            <a:spAutoFit/>
          </a:bodyPr>
          <a:lstStyle/>
          <a:p>
            <a:r>
              <a:rPr lang="tr-TR" sz="3600" b="1" dirty="0" err="1">
                <a:solidFill>
                  <a:schemeClr val="bg1"/>
                </a:solidFill>
              </a:rPr>
              <a:t>Gramm</a:t>
            </a:r>
            <a:r>
              <a:rPr lang="tr-TR" sz="3600" b="1" dirty="0">
                <a:solidFill>
                  <a:schemeClr val="bg1"/>
                </a:solidFill>
              </a:rPr>
              <a:t> </a:t>
            </a:r>
            <a:r>
              <a:rPr lang="tr-TR" sz="3600" b="1" dirty="0" err="1">
                <a:solidFill>
                  <a:schemeClr val="bg1"/>
                </a:solidFill>
              </a:rPr>
              <a:t>Schmitt</a:t>
            </a:r>
            <a:endParaRPr lang="en-US" sz="3600" dirty="0"/>
          </a:p>
        </p:txBody>
      </p:sp>
      <p:pic>
        <p:nvPicPr>
          <p:cNvPr id="37" name="Picture 36"/>
          <p:cNvPicPr>
            <a:picLocks noChangeAspect="1"/>
          </p:cNvPicPr>
          <p:nvPr/>
        </p:nvPicPr>
        <p:blipFill>
          <a:blip r:embed="rId16"/>
          <a:stretch>
            <a:fillRect/>
          </a:stretch>
        </p:blipFill>
        <p:spPr>
          <a:xfrm>
            <a:off x="606721" y="9000000"/>
            <a:ext cx="6233279" cy="4282962"/>
          </a:xfrm>
          <a:prstGeom prst="rect">
            <a:avLst/>
          </a:prstGeom>
        </p:spPr>
      </p:pic>
      <p:pic>
        <p:nvPicPr>
          <p:cNvPr id="38" name="Picture 5"/>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0" b="99467" l="0" r="100000">
                        <a14:backgroundMark x1="20250" y1="12800" x2="20250" y2="12800"/>
                        <a14:backgroundMark x1="91750" y1="29067" x2="91750" y2="29067"/>
                        <a14:backgroundMark x1="92500" y1="90933" x2="92500" y2="90933"/>
                        <a14:backgroundMark x1="23250" y1="89333" x2="23250" y2="89333"/>
                        <a14:backgroundMark x1="35750" y1="66133" x2="35750" y2="66133"/>
                        <a14:backgroundMark x1="72250" y1="96533" x2="72250" y2="96533"/>
                      </a14:backgroundRemoval>
                    </a14:imgEffect>
                  </a14:imgLayer>
                </a14:imgProps>
              </a:ext>
              <a:ext uri="{28A0092B-C50C-407E-A947-70E740481C1C}">
                <a14:useLocalDpi xmlns:a14="http://schemas.microsoft.com/office/drawing/2010/main" val="0"/>
              </a:ext>
            </a:extLst>
          </a:blip>
          <a:srcRect/>
          <a:stretch>
            <a:fillRect/>
          </a:stretch>
        </p:blipFill>
        <p:spPr bwMode="auto">
          <a:xfrm rot="1459662">
            <a:off x="37464494" y="21995159"/>
            <a:ext cx="4271012" cy="4004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5681168" y="14161935"/>
            <a:ext cx="954107" cy="646331"/>
          </a:xfrm>
          <a:prstGeom prst="rect">
            <a:avLst/>
          </a:prstGeom>
          <a:noFill/>
        </p:spPr>
        <p:txBody>
          <a:bodyPr wrap="none" rtlCol="0">
            <a:spAutoFit/>
          </a:bodyPr>
          <a:lstStyle/>
          <a:p>
            <a:r>
              <a:rPr lang="tr-TR" sz="3600" b="1" dirty="0" smtClean="0">
                <a:solidFill>
                  <a:schemeClr val="bg1"/>
                </a:solidFill>
              </a:rPr>
              <a:t>PCA</a:t>
            </a:r>
            <a:endParaRPr lang="tr-TR" sz="3600" b="1" dirty="0">
              <a:solidFill>
                <a:schemeClr val="bg1"/>
              </a:solidFill>
            </a:endParaRPr>
          </a:p>
        </p:txBody>
      </p:sp>
      <p:sp>
        <p:nvSpPr>
          <p:cNvPr id="7" name="TextBox 6"/>
          <p:cNvSpPr txBox="1"/>
          <p:nvPr/>
        </p:nvSpPr>
        <p:spPr>
          <a:xfrm>
            <a:off x="23003866" y="14123218"/>
            <a:ext cx="817853" cy="646331"/>
          </a:xfrm>
          <a:prstGeom prst="rect">
            <a:avLst/>
          </a:prstGeom>
          <a:noFill/>
        </p:spPr>
        <p:txBody>
          <a:bodyPr wrap="none" rtlCol="0">
            <a:spAutoFit/>
          </a:bodyPr>
          <a:lstStyle/>
          <a:p>
            <a:r>
              <a:rPr lang="tr-TR" sz="3600" b="1" dirty="0" smtClean="0">
                <a:solidFill>
                  <a:schemeClr val="bg1"/>
                </a:solidFill>
              </a:rPr>
              <a:t>IHS</a:t>
            </a:r>
            <a:endParaRPr lang="tr-TR" sz="3600" b="1" dirty="0">
              <a:solidFill>
                <a:schemeClr val="bg1"/>
              </a:solidFill>
            </a:endParaRPr>
          </a:p>
        </p:txBody>
      </p:sp>
      <p:sp>
        <p:nvSpPr>
          <p:cNvPr id="8" name="TextBox 7"/>
          <p:cNvSpPr txBox="1"/>
          <p:nvPr/>
        </p:nvSpPr>
        <p:spPr>
          <a:xfrm>
            <a:off x="26533365" y="14161934"/>
            <a:ext cx="933269" cy="646331"/>
          </a:xfrm>
          <a:prstGeom prst="rect">
            <a:avLst/>
          </a:prstGeom>
          <a:noFill/>
        </p:spPr>
        <p:txBody>
          <a:bodyPr wrap="none" rtlCol="0">
            <a:spAutoFit/>
          </a:bodyPr>
          <a:lstStyle/>
          <a:p>
            <a:r>
              <a:rPr lang="tr-TR" sz="3600" b="1" dirty="0" smtClean="0">
                <a:solidFill>
                  <a:schemeClr val="bg1"/>
                </a:solidFill>
              </a:rPr>
              <a:t>HPF</a:t>
            </a:r>
            <a:endParaRPr lang="tr-TR" sz="3600" b="1" dirty="0">
              <a:solidFill>
                <a:schemeClr val="bg1"/>
              </a:solidFill>
            </a:endParaRPr>
          </a:p>
        </p:txBody>
      </p:sp>
      <p:sp>
        <p:nvSpPr>
          <p:cNvPr id="9" name="TextBox 8"/>
          <p:cNvSpPr txBox="1"/>
          <p:nvPr/>
        </p:nvSpPr>
        <p:spPr>
          <a:xfrm>
            <a:off x="29619116" y="14161933"/>
            <a:ext cx="1745799" cy="646331"/>
          </a:xfrm>
          <a:prstGeom prst="rect">
            <a:avLst/>
          </a:prstGeom>
          <a:noFill/>
        </p:spPr>
        <p:txBody>
          <a:bodyPr wrap="none" rtlCol="0">
            <a:spAutoFit/>
          </a:bodyPr>
          <a:lstStyle/>
          <a:p>
            <a:r>
              <a:rPr lang="tr-TR" sz="3600" b="1" dirty="0" smtClean="0">
                <a:solidFill>
                  <a:schemeClr val="bg1"/>
                </a:solidFill>
              </a:rPr>
              <a:t>Opt HPF</a:t>
            </a:r>
            <a:endParaRPr lang="tr-TR" sz="3600" b="1" dirty="0">
              <a:solidFill>
                <a:schemeClr val="bg1"/>
              </a:solidFill>
            </a:endParaRPr>
          </a:p>
        </p:txBody>
      </p:sp>
      <p:sp>
        <p:nvSpPr>
          <p:cNvPr id="10" name="TextBox 9"/>
          <p:cNvSpPr txBox="1"/>
          <p:nvPr/>
        </p:nvSpPr>
        <p:spPr>
          <a:xfrm>
            <a:off x="33825335" y="14123217"/>
            <a:ext cx="930063" cy="646331"/>
          </a:xfrm>
          <a:prstGeom prst="rect">
            <a:avLst/>
          </a:prstGeom>
          <a:noFill/>
        </p:spPr>
        <p:txBody>
          <a:bodyPr wrap="none" rtlCol="0">
            <a:spAutoFit/>
          </a:bodyPr>
          <a:lstStyle/>
          <a:p>
            <a:r>
              <a:rPr lang="tr-TR" sz="3600" b="1" dirty="0" smtClean="0">
                <a:solidFill>
                  <a:schemeClr val="bg1"/>
                </a:solidFill>
              </a:rPr>
              <a:t>HCS</a:t>
            </a:r>
            <a:endParaRPr lang="tr-TR" sz="3600" b="1" dirty="0">
              <a:solidFill>
                <a:schemeClr val="bg1"/>
              </a:solidFill>
            </a:endParaRPr>
          </a:p>
        </p:txBody>
      </p:sp>
    </p:spTree>
    <p:extLst>
      <p:ext uri="{BB962C8B-B14F-4D97-AF65-F5344CB8AC3E}">
        <p14:creationId xmlns:p14="http://schemas.microsoft.com/office/powerpoint/2010/main" val="86352476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1834</TotalTime>
  <Words>1309</Words>
  <Application>Microsoft Office PowerPoint</Application>
  <PresentationFormat>Custom</PresentationFormat>
  <Paragraphs>454</Paragraphs>
  <Slides>2</Slides>
  <Notes>0</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vt:i4>
      </vt:variant>
    </vt:vector>
  </HeadingPairs>
  <TitlesOfParts>
    <vt:vector size="10" baseType="lpstr">
      <vt:lpstr>MS Mincho</vt:lpstr>
      <vt:lpstr>Arial</vt:lpstr>
      <vt:lpstr>Calibri</vt:lpstr>
      <vt:lpstr>Calibri Light</vt:lpstr>
      <vt:lpstr>Tahoma</vt:lpstr>
      <vt:lpstr>Times New Roman</vt:lpstr>
      <vt:lpstr>Office Theme</vt:lpstr>
      <vt:lpstr>Visio</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Ezgi Koc</dc:creator>
  <cp:lastModifiedBy>Mustafa Teke</cp:lastModifiedBy>
  <cp:revision>109</cp:revision>
  <dcterms:created xsi:type="dcterms:W3CDTF">2014-08-07T08:09:14Z</dcterms:created>
  <dcterms:modified xsi:type="dcterms:W3CDTF">2014-08-19T14:16:35Z</dcterms:modified>
</cp:coreProperties>
</file>